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omments/comment1.xml" ContentType="application/vnd.openxmlformats-officedocument.presentationml.comments+xml"/>
  <Override PartName="/ppt/notesSlides/notesSlide1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2.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72" r:id="rId5"/>
  </p:sldMasterIdLst>
  <p:notesMasterIdLst>
    <p:notesMasterId r:id="rId45"/>
  </p:notesMasterIdLst>
  <p:sldIdLst>
    <p:sldId id="257" r:id="rId6"/>
    <p:sldId id="258" r:id="rId7"/>
    <p:sldId id="574" r:id="rId8"/>
    <p:sldId id="266" r:id="rId9"/>
    <p:sldId id="606" r:id="rId10"/>
    <p:sldId id="528" r:id="rId11"/>
    <p:sldId id="607" r:id="rId12"/>
    <p:sldId id="520" r:id="rId13"/>
    <p:sldId id="512" r:id="rId14"/>
    <p:sldId id="882" r:id="rId15"/>
    <p:sldId id="573" r:id="rId16"/>
    <p:sldId id="429" r:id="rId17"/>
    <p:sldId id="523" r:id="rId18"/>
    <p:sldId id="515" r:id="rId19"/>
    <p:sldId id="887" r:id="rId20"/>
    <p:sldId id="708" r:id="rId21"/>
    <p:sldId id="580" r:id="rId22"/>
    <p:sldId id="598" r:id="rId23"/>
    <p:sldId id="582" r:id="rId24"/>
    <p:sldId id="599" r:id="rId25"/>
    <p:sldId id="885" r:id="rId26"/>
    <p:sldId id="583" r:id="rId27"/>
    <p:sldId id="584" r:id="rId28"/>
    <p:sldId id="585" r:id="rId29"/>
    <p:sldId id="886" r:id="rId30"/>
    <p:sldId id="710" r:id="rId31"/>
    <p:sldId id="855" r:id="rId32"/>
    <p:sldId id="883" r:id="rId33"/>
    <p:sldId id="884" r:id="rId34"/>
    <p:sldId id="565" r:id="rId35"/>
    <p:sldId id="513" r:id="rId36"/>
    <p:sldId id="578" r:id="rId37"/>
    <p:sldId id="590" r:id="rId38"/>
    <p:sldId id="613" r:id="rId39"/>
    <p:sldId id="604" r:id="rId40"/>
    <p:sldId id="880" r:id="rId41"/>
    <p:sldId id="603" r:id="rId42"/>
    <p:sldId id="587" r:id="rId43"/>
    <p:sldId id="61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ggie Martin" initials="MM" lastIdx="22" clrIdx="0">
    <p:extLst>
      <p:ext uri="{19B8F6BF-5375-455C-9EA6-DF929625EA0E}">
        <p15:presenceInfo xmlns:p15="http://schemas.microsoft.com/office/powerpoint/2012/main" userId="S::mmartin@azwater.gov::e1d8655b-e550-40ac-8ec4-8c646b903967" providerId="AD"/>
      </p:ext>
    </p:extLst>
  </p:cmAuthor>
  <p:cmAuthor id="2" name="Natalie Mast" initials="NM" lastIdx="5" clrIdx="1">
    <p:extLst>
      <p:ext uri="{19B8F6BF-5375-455C-9EA6-DF929625EA0E}">
        <p15:presenceInfo xmlns:p15="http://schemas.microsoft.com/office/powerpoint/2012/main" userId="S::nlmast@azwater.gov::839b1cd5-20b3-4289-b211-b25583907d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E4792B-5F5F-0428-D542-C64DEB4E40E5}" v="1" dt="2020-06-25T18:56:44.562"/>
    <p1510:client id="{70A53F97-25EE-C546-ABBF-F2B787C0F67C}" v="84" dt="2020-06-25T22:07:39.209"/>
    <p1510:client id="{82A6B78E-133A-45C0-8E8B-0DDE24F95062}" v="339" dt="2020-06-25T21:18:39.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83"/>
    <p:restoredTop sz="94640"/>
  </p:normalViewPr>
  <p:slideViewPr>
    <p:cSldViewPr snapToGrid="0">
      <p:cViewPr varScale="1">
        <p:scale>
          <a:sx n="105" d="100"/>
          <a:sy n="105" d="100"/>
        </p:scale>
        <p:origin x="1452"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viewProps" Target="viewProps.xml"/><Relationship Id="rId8" Type="http://schemas.openxmlformats.org/officeDocument/2006/relationships/slide" Target="slides/slide3.xml"/><Relationship Id="rId51"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oleObject" Target="file:///\\Users\maggie\Desktop\Maggie%20Work\Pinal&amp;%20SCAMA%20GUAC%20Graph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oleObject" Target="file:///\\Users\maggie\Desktop\Maggie%20Work\Pinal%20GUAC%20Graph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Users\maggie\Desktop\Maggie%20Work\Pinal%20GUAC%20Graph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1.xlsx"/></Relationships>
</file>

<file path=ppt/charts/_rels/chart6.xml.rels><?xml version="1.0" encoding="UTF-8" standalone="yes"?>
<Relationships xmlns="http://schemas.openxmlformats.org/package/2006/relationships"><Relationship Id="rId3" Type="http://schemas.openxmlformats.org/officeDocument/2006/relationships/oleObject" Target="file:///\\Users\maggie\Desktop\Maggie%20Work\Pinal%20GUAC%20Graph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Users\maggie\Desktop\Maggie%20Work\Pinal%20GUAC%20Graph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azwater.sharepoint.com/sites/ManagementPlans/Shared%20Documents/MPWG/Safe-Yield%20Analyses.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a:t>Santa</a:t>
            </a:r>
            <a:r>
              <a:rPr lang="en-US" sz="1800" baseline="0"/>
              <a:t> Cruz AMA Municipal GPCD</a:t>
            </a:r>
            <a:endParaRPr lang="en-US" sz="18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1"/>
          <c:order val="1"/>
          <c:tx>
            <c:strRef>
              <c:f>Sheet2!$C$4</c:f>
              <c:strCache>
                <c:ptCount val="1"/>
                <c:pt idx="0">
                  <c:v>Population</c:v>
                </c:pt>
              </c:strCache>
            </c:strRef>
          </c:tx>
          <c:spPr>
            <a:ln w="28575" cap="rnd">
              <a:solidFill>
                <a:schemeClr val="accent2"/>
              </a:solidFill>
              <a:round/>
            </a:ln>
            <a:effectLst/>
          </c:spPr>
          <c:marker>
            <c:symbol val="none"/>
          </c:marker>
          <c:cat>
            <c:numRef>
              <c:f>Sheet2!$A$5:$A$37</c:f>
              <c:numCache>
                <c:formatCode>General</c:formatCode>
                <c:ptCount val="33"/>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Sheet2!$C$5:$C$37</c:f>
              <c:numCache>
                <c:formatCode>General</c:formatCode>
                <c:ptCount val="33"/>
                <c:pt idx="0">
                  <c:v>20899</c:v>
                </c:pt>
                <c:pt idx="1">
                  <c:v>21505</c:v>
                </c:pt>
                <c:pt idx="2">
                  <c:v>22671</c:v>
                </c:pt>
                <c:pt idx="3">
                  <c:v>23439</c:v>
                </c:pt>
                <c:pt idx="4">
                  <c:v>26098</c:v>
                </c:pt>
                <c:pt idx="5">
                  <c:v>27738</c:v>
                </c:pt>
                <c:pt idx="6">
                  <c:v>28405</c:v>
                </c:pt>
                <c:pt idx="7">
                  <c:v>29095</c:v>
                </c:pt>
                <c:pt idx="8">
                  <c:v>30289</c:v>
                </c:pt>
                <c:pt idx="9">
                  <c:v>31203</c:v>
                </c:pt>
                <c:pt idx="10">
                  <c:v>31945</c:v>
                </c:pt>
                <c:pt idx="11">
                  <c:v>33006</c:v>
                </c:pt>
                <c:pt idx="12">
                  <c:v>33812</c:v>
                </c:pt>
                <c:pt idx="13">
                  <c:v>34774</c:v>
                </c:pt>
                <c:pt idx="14">
                  <c:v>36113</c:v>
                </c:pt>
                <c:pt idx="15">
                  <c:v>37042</c:v>
                </c:pt>
                <c:pt idx="16">
                  <c:v>38375</c:v>
                </c:pt>
                <c:pt idx="17">
                  <c:v>41001</c:v>
                </c:pt>
                <c:pt idx="18">
                  <c:v>45045</c:v>
                </c:pt>
                <c:pt idx="19">
                  <c:v>46917</c:v>
                </c:pt>
                <c:pt idx="20">
                  <c:v>47316</c:v>
                </c:pt>
                <c:pt idx="21">
                  <c:v>49907</c:v>
                </c:pt>
                <c:pt idx="22">
                  <c:v>52320</c:v>
                </c:pt>
                <c:pt idx="23">
                  <c:v>53611</c:v>
                </c:pt>
                <c:pt idx="24">
                  <c:v>54033</c:v>
                </c:pt>
                <c:pt idx="25">
                  <c:v>45407</c:v>
                </c:pt>
                <c:pt idx="26">
                  <c:v>45511</c:v>
                </c:pt>
                <c:pt idx="27">
                  <c:v>45576</c:v>
                </c:pt>
                <c:pt idx="28">
                  <c:v>45576</c:v>
                </c:pt>
                <c:pt idx="29">
                  <c:v>45669</c:v>
                </c:pt>
                <c:pt idx="30">
                  <c:v>46394</c:v>
                </c:pt>
                <c:pt idx="31">
                  <c:v>46805</c:v>
                </c:pt>
              </c:numCache>
            </c:numRef>
          </c:val>
          <c:smooth val="0"/>
          <c:extLst>
            <c:ext xmlns:c16="http://schemas.microsoft.com/office/drawing/2014/chart" uri="{C3380CC4-5D6E-409C-BE32-E72D297353CC}">
              <c16:uniqueId val="{00000000-689B-5246-86FC-37B569D42F9A}"/>
            </c:ext>
          </c:extLst>
        </c:ser>
        <c:dLbls>
          <c:showLegendKey val="0"/>
          <c:showVal val="0"/>
          <c:showCatName val="0"/>
          <c:showSerName val="0"/>
          <c:showPercent val="0"/>
          <c:showBubbleSize val="0"/>
        </c:dLbls>
        <c:marker val="1"/>
        <c:smooth val="0"/>
        <c:axId val="1717109023"/>
        <c:axId val="1717110655"/>
      </c:lineChart>
      <c:lineChart>
        <c:grouping val="standard"/>
        <c:varyColors val="0"/>
        <c:ser>
          <c:idx val="0"/>
          <c:order val="0"/>
          <c:tx>
            <c:strRef>
              <c:f>Sheet2!$B$4</c:f>
              <c:strCache>
                <c:ptCount val="1"/>
                <c:pt idx="0">
                  <c:v>Large &amp; Small Provider GPCD</c:v>
                </c:pt>
              </c:strCache>
            </c:strRef>
          </c:tx>
          <c:spPr>
            <a:ln w="28575" cap="rnd">
              <a:solidFill>
                <a:srgbClr val="FFC000"/>
              </a:solidFill>
              <a:round/>
            </a:ln>
            <a:effectLst/>
          </c:spPr>
          <c:marker>
            <c:symbol val="none"/>
          </c:marker>
          <c:cat>
            <c:numRef>
              <c:f>Sheet2!$A$5:$A$37</c:f>
              <c:numCache>
                <c:formatCode>General</c:formatCode>
                <c:ptCount val="33"/>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Sheet2!$B$5:$B$37</c:f>
              <c:numCache>
                <c:formatCode>General</c:formatCode>
                <c:ptCount val="33"/>
                <c:pt idx="0">
                  <c:v>182</c:v>
                </c:pt>
                <c:pt idx="1">
                  <c:v>172</c:v>
                </c:pt>
                <c:pt idx="2">
                  <c:v>187</c:v>
                </c:pt>
                <c:pt idx="3">
                  <c:v>197</c:v>
                </c:pt>
                <c:pt idx="4">
                  <c:v>225</c:v>
                </c:pt>
                <c:pt idx="5">
                  <c:v>204</c:v>
                </c:pt>
                <c:pt idx="6">
                  <c:v>203</c:v>
                </c:pt>
                <c:pt idx="7">
                  <c:v>193</c:v>
                </c:pt>
                <c:pt idx="8">
                  <c:v>189</c:v>
                </c:pt>
                <c:pt idx="9">
                  <c:v>189</c:v>
                </c:pt>
                <c:pt idx="10">
                  <c:v>195</c:v>
                </c:pt>
                <c:pt idx="11">
                  <c:v>188</c:v>
                </c:pt>
                <c:pt idx="12">
                  <c:v>194</c:v>
                </c:pt>
                <c:pt idx="13">
                  <c:v>180</c:v>
                </c:pt>
                <c:pt idx="14">
                  <c:v>185</c:v>
                </c:pt>
                <c:pt idx="15">
                  <c:v>188</c:v>
                </c:pt>
                <c:pt idx="16">
                  <c:v>172</c:v>
                </c:pt>
                <c:pt idx="17">
                  <c:v>168</c:v>
                </c:pt>
                <c:pt idx="18">
                  <c:v>154</c:v>
                </c:pt>
                <c:pt idx="19">
                  <c:v>163</c:v>
                </c:pt>
                <c:pt idx="20">
                  <c:v>163</c:v>
                </c:pt>
                <c:pt idx="21">
                  <c:v>147</c:v>
                </c:pt>
                <c:pt idx="22">
                  <c:v>150</c:v>
                </c:pt>
                <c:pt idx="23">
                  <c:v>137</c:v>
                </c:pt>
                <c:pt idx="24">
                  <c:v>133</c:v>
                </c:pt>
                <c:pt idx="25">
                  <c:v>150</c:v>
                </c:pt>
                <c:pt idx="26">
                  <c:v>146</c:v>
                </c:pt>
                <c:pt idx="27">
                  <c:v>138</c:v>
                </c:pt>
                <c:pt idx="28">
                  <c:v>138</c:v>
                </c:pt>
                <c:pt idx="29">
                  <c:v>120</c:v>
                </c:pt>
                <c:pt idx="30">
                  <c:v>116</c:v>
                </c:pt>
                <c:pt idx="31">
                  <c:v>120</c:v>
                </c:pt>
              </c:numCache>
            </c:numRef>
          </c:val>
          <c:smooth val="0"/>
          <c:extLst>
            <c:ext xmlns:c16="http://schemas.microsoft.com/office/drawing/2014/chart" uri="{C3380CC4-5D6E-409C-BE32-E72D297353CC}">
              <c16:uniqueId val="{00000001-689B-5246-86FC-37B569D42F9A}"/>
            </c:ext>
          </c:extLst>
        </c:ser>
        <c:dLbls>
          <c:showLegendKey val="0"/>
          <c:showVal val="0"/>
          <c:showCatName val="0"/>
          <c:showSerName val="0"/>
          <c:showPercent val="0"/>
          <c:showBubbleSize val="0"/>
        </c:dLbls>
        <c:marker val="1"/>
        <c:smooth val="0"/>
        <c:axId val="1617664303"/>
        <c:axId val="1682019743"/>
      </c:lineChart>
      <c:catAx>
        <c:axId val="17171090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717110655"/>
        <c:crosses val="autoZero"/>
        <c:auto val="1"/>
        <c:lblAlgn val="ctr"/>
        <c:lblOffset val="100"/>
        <c:noMultiLvlLbl val="0"/>
      </c:catAx>
      <c:valAx>
        <c:axId val="171711065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400" b="0"/>
                  <a:t>Population</a:t>
                </a:r>
              </a:p>
            </c:rich>
          </c:tx>
          <c:layout>
            <c:manualLayout>
              <c:xMode val="edge"/>
              <c:yMode val="edge"/>
              <c:x val="1.2376237623762377E-2"/>
              <c:y val="0.30140200042562248"/>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717109023"/>
        <c:crosses val="autoZero"/>
        <c:crossBetween val="between"/>
      </c:valAx>
      <c:valAx>
        <c:axId val="1682019743"/>
        <c:scaling>
          <c:orientation val="minMax"/>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400"/>
                  <a:t>GPCD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17664303"/>
        <c:crosses val="max"/>
        <c:crossBetween val="between"/>
      </c:valAx>
      <c:catAx>
        <c:axId val="1617664303"/>
        <c:scaling>
          <c:orientation val="minMax"/>
        </c:scaling>
        <c:delete val="1"/>
        <c:axPos val="b"/>
        <c:numFmt formatCode="General" sourceLinked="1"/>
        <c:majorTickMark val="out"/>
        <c:minorTickMark val="none"/>
        <c:tickLblPos val="nextTo"/>
        <c:crossAx val="1682019743"/>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a:solidFill>
                  <a:schemeClr val="accent1">
                    <a:lumMod val="50000"/>
                  </a:schemeClr>
                </a:solidFill>
              </a:rPr>
              <a:t>Groundwater Usage Over Time </a:t>
            </a:r>
          </a:p>
        </c:rich>
      </c:tx>
      <c:layout>
        <c:manualLayout>
          <c:xMode val="edge"/>
          <c:yMode val="edge"/>
          <c:x val="0.18922872430149315"/>
          <c:y val="1.6359918200408999E-2"/>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manualLayout>
          <c:layoutTarget val="inner"/>
          <c:xMode val="edge"/>
          <c:yMode val="edge"/>
          <c:x val="0.15399738825750228"/>
          <c:y val="0.11784615880070205"/>
          <c:w val="0.76094152024100437"/>
          <c:h val="0.68533779903278957"/>
        </c:manualLayout>
      </c:layout>
      <c:lineChart>
        <c:grouping val="standard"/>
        <c:varyColors val="0"/>
        <c:ser>
          <c:idx val="0"/>
          <c:order val="0"/>
          <c:tx>
            <c:strRef>
              <c:f>Sheet1!$A$9</c:f>
              <c:strCache>
                <c:ptCount val="1"/>
                <c:pt idx="0">
                  <c:v>Statewide Groundwater</c:v>
                </c:pt>
              </c:strCache>
            </c:strRef>
          </c:tx>
          <c:spPr>
            <a:ln w="31750" cap="rnd">
              <a:solidFill>
                <a:srgbClr val="6BACF5"/>
              </a:solidFill>
              <a:round/>
            </a:ln>
            <a:effectLst/>
          </c:spPr>
          <c:marker>
            <c:symbol val="none"/>
          </c:marker>
          <c:cat>
            <c:multiLvlStrRef>
              <c:f>Sheet1!$B$1:$AJ$1</c:f>
            </c:multiLvlStrRef>
          </c:cat>
          <c:val>
            <c:numRef>
              <c:f>Sheet1!$B$9:$AR$9</c:f>
            </c:numRef>
          </c:val>
          <c:smooth val="0"/>
          <c:extLst>
            <c:ext xmlns:c16="http://schemas.microsoft.com/office/drawing/2014/chart" uri="{C3380CC4-5D6E-409C-BE32-E72D297353CC}">
              <c16:uniqueId val="{00000000-C8CD-412E-B42D-3876CBE1E875}"/>
            </c:ext>
          </c:extLst>
        </c:ser>
        <c:ser>
          <c:idx val="1"/>
          <c:order val="1"/>
          <c:tx>
            <c:v>AMA Groundwater</c:v>
          </c:tx>
          <c:spPr>
            <a:ln w="31750" cap="rnd">
              <a:solidFill>
                <a:srgbClr val="363974"/>
              </a:solidFill>
              <a:round/>
            </a:ln>
            <a:effectLst/>
          </c:spPr>
          <c:marker>
            <c:symbol val="none"/>
          </c:marker>
          <c:cat>
            <c:multiLvlStrRef>
              <c:f>Sheet1!$B$1:$AJ$1</c:f>
            </c:multiLvlStrRef>
          </c:cat>
          <c:val>
            <c:numRef>
              <c:f>Sheet1!$A$7:$AJ$7</c:f>
            </c:numRef>
          </c:val>
          <c:smooth val="0"/>
          <c:extLst>
            <c:ext xmlns:c16="http://schemas.microsoft.com/office/drawing/2014/chart" uri="{C3380CC4-5D6E-409C-BE32-E72D297353CC}">
              <c16:uniqueId val="{00000001-C8CD-412E-B42D-3876CBE1E875}"/>
            </c:ext>
          </c:extLst>
        </c:ser>
        <c:dLbls>
          <c:showLegendKey val="0"/>
          <c:showVal val="0"/>
          <c:showCatName val="0"/>
          <c:showSerName val="0"/>
          <c:showPercent val="0"/>
          <c:showBubbleSize val="0"/>
        </c:dLbls>
        <c:marker val="1"/>
        <c:smooth val="0"/>
        <c:axId val="624310112"/>
        <c:axId val="624310440"/>
      </c:lineChart>
      <c:catAx>
        <c:axId val="624310112"/>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624310440"/>
        <c:crosses val="autoZero"/>
        <c:auto val="1"/>
        <c:lblAlgn val="ctr"/>
        <c:lblOffset val="100"/>
        <c:noMultiLvlLbl val="0"/>
      </c:catAx>
      <c:valAx>
        <c:axId val="624310440"/>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a:t>Acre Feet Per Million</a:t>
                </a:r>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624310112"/>
        <c:crosses val="autoZero"/>
        <c:crossBetween val="between"/>
        <c:dispUnits>
          <c:builtInUnit val="millions"/>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Santa Cruz AMA Total Water Demand by Sector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Sheet4!$N$47</c:f>
              <c:strCache>
                <c:ptCount val="1"/>
                <c:pt idx="0">
                  <c:v>Santa Cruz</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223A-AD47-B530-9F3A9479861F}"/>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2-223A-AD47-B530-9F3A9479861F}"/>
              </c:ext>
            </c:extLst>
          </c:dPt>
          <c:cat>
            <c:strRef>
              <c:f>Sheet4!$O$46:$Q$46</c:f>
              <c:strCache>
                <c:ptCount val="3"/>
                <c:pt idx="0">
                  <c:v>Agricultural</c:v>
                </c:pt>
                <c:pt idx="1">
                  <c:v>Municipal</c:v>
                </c:pt>
                <c:pt idx="2">
                  <c:v>Industrial</c:v>
                </c:pt>
              </c:strCache>
            </c:strRef>
          </c:cat>
          <c:val>
            <c:numRef>
              <c:f>Sheet4!$O$47:$Q$47</c:f>
              <c:numCache>
                <c:formatCode>0</c:formatCode>
                <c:ptCount val="3"/>
                <c:pt idx="0">
                  <c:v>9837</c:v>
                </c:pt>
                <c:pt idx="1">
                  <c:v>6101</c:v>
                </c:pt>
                <c:pt idx="2" formatCode="General">
                  <c:v>1264</c:v>
                </c:pt>
              </c:numCache>
            </c:numRef>
          </c:val>
          <c:extLst>
            <c:ext xmlns:c16="http://schemas.microsoft.com/office/drawing/2014/chart" uri="{C3380CC4-5D6E-409C-BE32-E72D297353CC}">
              <c16:uniqueId val="{00000000-223A-AD47-B530-9F3A9479861F}"/>
            </c:ext>
          </c:extLst>
        </c:ser>
        <c:dLbls>
          <c:showLegendKey val="0"/>
          <c:showVal val="0"/>
          <c:showCatName val="0"/>
          <c:showSerName val="0"/>
          <c:showPercent val="0"/>
          <c:showBubbleSize val="0"/>
        </c:dLbls>
        <c:gapWidth val="219"/>
        <c:overlap val="-27"/>
        <c:axId val="1850325232"/>
        <c:axId val="1858608144"/>
      </c:barChart>
      <c:catAx>
        <c:axId val="1850325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58608144"/>
        <c:crosses val="autoZero"/>
        <c:auto val="1"/>
        <c:lblAlgn val="ctr"/>
        <c:lblOffset val="100"/>
        <c:noMultiLvlLbl val="0"/>
      </c:catAx>
      <c:valAx>
        <c:axId val="18586081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50325232"/>
        <c:crosses val="autoZero"/>
        <c:crossBetween val="between"/>
        <c:dispUnits>
          <c:builtInUnit val="thousands"/>
          <c:dispUnitsLbl>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All Water Sources Demand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Sheet4!$G$20</c:f>
              <c:strCache>
                <c:ptCount val="1"/>
                <c:pt idx="0">
                  <c:v>Agricultural</c:v>
                </c:pt>
              </c:strCache>
            </c:strRef>
          </c:tx>
          <c:spPr>
            <a:solidFill>
              <a:schemeClr val="accent1"/>
            </a:solidFill>
            <a:ln>
              <a:noFill/>
            </a:ln>
            <a:effectLst/>
          </c:spPr>
          <c:invertIfNegative val="0"/>
          <c:cat>
            <c:strRef>
              <c:f>Sheet4!$F$21:$F$23</c:f>
              <c:strCache>
                <c:ptCount val="3"/>
                <c:pt idx="0">
                  <c:v>Statewide</c:v>
                </c:pt>
                <c:pt idx="1">
                  <c:v>AMA Wide</c:v>
                </c:pt>
                <c:pt idx="2">
                  <c:v>Santa Cruz</c:v>
                </c:pt>
              </c:strCache>
            </c:strRef>
          </c:cat>
          <c:val>
            <c:numRef>
              <c:f>Sheet4!$G$21:$G$23</c:f>
              <c:numCache>
                <c:formatCode>0</c:formatCode>
                <c:ptCount val="3"/>
                <c:pt idx="0">
                  <c:v>4654841</c:v>
                </c:pt>
                <c:pt idx="1">
                  <c:v>1621541</c:v>
                </c:pt>
                <c:pt idx="2">
                  <c:v>9837</c:v>
                </c:pt>
              </c:numCache>
            </c:numRef>
          </c:val>
          <c:extLst>
            <c:ext xmlns:c16="http://schemas.microsoft.com/office/drawing/2014/chart" uri="{C3380CC4-5D6E-409C-BE32-E72D297353CC}">
              <c16:uniqueId val="{00000000-A225-0049-84B2-628D8E157088}"/>
            </c:ext>
          </c:extLst>
        </c:ser>
        <c:ser>
          <c:idx val="1"/>
          <c:order val="1"/>
          <c:tx>
            <c:strRef>
              <c:f>Sheet4!$H$20</c:f>
              <c:strCache>
                <c:ptCount val="1"/>
                <c:pt idx="0">
                  <c:v>Municipal</c:v>
                </c:pt>
              </c:strCache>
            </c:strRef>
          </c:tx>
          <c:spPr>
            <a:solidFill>
              <a:schemeClr val="accent2"/>
            </a:solidFill>
            <a:ln>
              <a:noFill/>
            </a:ln>
            <a:effectLst/>
          </c:spPr>
          <c:invertIfNegative val="0"/>
          <c:cat>
            <c:strRef>
              <c:f>Sheet4!$F$21:$F$23</c:f>
              <c:strCache>
                <c:ptCount val="3"/>
                <c:pt idx="0">
                  <c:v>Statewide</c:v>
                </c:pt>
                <c:pt idx="1">
                  <c:v>AMA Wide</c:v>
                </c:pt>
                <c:pt idx="2">
                  <c:v>Santa Cruz</c:v>
                </c:pt>
              </c:strCache>
            </c:strRef>
          </c:cat>
          <c:val>
            <c:numRef>
              <c:f>Sheet4!$H$21:$H$23</c:f>
              <c:numCache>
                <c:formatCode>0</c:formatCode>
                <c:ptCount val="3"/>
                <c:pt idx="0">
                  <c:v>1491223</c:v>
                </c:pt>
                <c:pt idx="1">
                  <c:v>1330023</c:v>
                </c:pt>
                <c:pt idx="2">
                  <c:v>6101</c:v>
                </c:pt>
              </c:numCache>
            </c:numRef>
          </c:val>
          <c:extLst>
            <c:ext xmlns:c16="http://schemas.microsoft.com/office/drawing/2014/chart" uri="{C3380CC4-5D6E-409C-BE32-E72D297353CC}">
              <c16:uniqueId val="{00000001-A225-0049-84B2-628D8E157088}"/>
            </c:ext>
          </c:extLst>
        </c:ser>
        <c:ser>
          <c:idx val="2"/>
          <c:order val="2"/>
          <c:tx>
            <c:strRef>
              <c:f>Sheet4!$I$20</c:f>
              <c:strCache>
                <c:ptCount val="1"/>
                <c:pt idx="0">
                  <c:v>Industrial</c:v>
                </c:pt>
              </c:strCache>
            </c:strRef>
          </c:tx>
          <c:spPr>
            <a:solidFill>
              <a:schemeClr val="accent3"/>
            </a:solidFill>
            <a:ln>
              <a:noFill/>
            </a:ln>
            <a:effectLst/>
          </c:spPr>
          <c:invertIfNegative val="0"/>
          <c:cat>
            <c:strRef>
              <c:f>Sheet4!$F$21:$F$23</c:f>
              <c:strCache>
                <c:ptCount val="3"/>
                <c:pt idx="0">
                  <c:v>Statewide</c:v>
                </c:pt>
                <c:pt idx="1">
                  <c:v>AMA Wide</c:v>
                </c:pt>
                <c:pt idx="2">
                  <c:v>Santa Cruz</c:v>
                </c:pt>
              </c:strCache>
            </c:strRef>
          </c:cat>
          <c:val>
            <c:numRef>
              <c:f>Sheet4!$I$21:$I$23</c:f>
              <c:numCache>
                <c:formatCode>0</c:formatCode>
                <c:ptCount val="3"/>
                <c:pt idx="0">
                  <c:v>367941</c:v>
                </c:pt>
                <c:pt idx="1">
                  <c:v>273241</c:v>
                </c:pt>
                <c:pt idx="2" formatCode="General">
                  <c:v>1264</c:v>
                </c:pt>
              </c:numCache>
            </c:numRef>
          </c:val>
          <c:extLst>
            <c:ext xmlns:c16="http://schemas.microsoft.com/office/drawing/2014/chart" uri="{C3380CC4-5D6E-409C-BE32-E72D297353CC}">
              <c16:uniqueId val="{00000002-A225-0049-84B2-628D8E157088}"/>
            </c:ext>
          </c:extLst>
        </c:ser>
        <c:ser>
          <c:idx val="3"/>
          <c:order val="3"/>
          <c:tx>
            <c:strRef>
              <c:f>Sheet4!$J$20</c:f>
              <c:strCache>
                <c:ptCount val="1"/>
              </c:strCache>
            </c:strRef>
          </c:tx>
          <c:spPr>
            <a:solidFill>
              <a:schemeClr val="accent4"/>
            </a:solidFill>
            <a:ln>
              <a:noFill/>
            </a:ln>
            <a:effectLst/>
          </c:spPr>
          <c:invertIfNegative val="0"/>
          <c:cat>
            <c:strRef>
              <c:f>Sheet4!$F$21:$F$23</c:f>
              <c:strCache>
                <c:ptCount val="3"/>
                <c:pt idx="0">
                  <c:v>Statewide</c:v>
                </c:pt>
                <c:pt idx="1">
                  <c:v>AMA Wide</c:v>
                </c:pt>
                <c:pt idx="2">
                  <c:v>Santa Cruz</c:v>
                </c:pt>
              </c:strCache>
            </c:strRef>
          </c:cat>
          <c:val>
            <c:numRef>
              <c:f>Sheet4!$J$21:$J$23</c:f>
              <c:numCache>
                <c:formatCode>General</c:formatCode>
                <c:ptCount val="3"/>
              </c:numCache>
            </c:numRef>
          </c:val>
          <c:extLst>
            <c:ext xmlns:c16="http://schemas.microsoft.com/office/drawing/2014/chart" uri="{C3380CC4-5D6E-409C-BE32-E72D297353CC}">
              <c16:uniqueId val="{00000003-A225-0049-84B2-628D8E157088}"/>
            </c:ext>
          </c:extLst>
        </c:ser>
        <c:dLbls>
          <c:showLegendKey val="0"/>
          <c:showVal val="0"/>
          <c:showCatName val="0"/>
          <c:showSerName val="0"/>
          <c:showPercent val="0"/>
          <c:showBubbleSize val="0"/>
        </c:dLbls>
        <c:gapWidth val="126"/>
        <c:overlap val="100"/>
        <c:axId val="1761961903"/>
        <c:axId val="1960974095"/>
      </c:barChart>
      <c:catAx>
        <c:axId val="17619619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60974095"/>
        <c:crosses val="autoZero"/>
        <c:auto val="1"/>
        <c:lblAlgn val="ctr"/>
        <c:lblOffset val="100"/>
        <c:noMultiLvlLbl val="0"/>
      </c:catAx>
      <c:valAx>
        <c:axId val="196097409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61961903"/>
        <c:crosses val="autoZero"/>
        <c:crossBetween val="between"/>
        <c:dispUnits>
          <c:builtInUnit val="millions"/>
          <c:dispUnitsLbl>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Million</a:t>
                  </a:r>
                  <a:r>
                    <a:rPr lang="en-US" baseline="0"/>
                    <a:t> Acre Feet</a:t>
                  </a:r>
                  <a:endParaRPr lang="en-US"/>
                </a:p>
              </c:rich>
            </c:tx>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egendEntry>
        <c:idx val="3"/>
        <c:delete val="1"/>
      </c:legendEntry>
      <c:layout>
        <c:manualLayout>
          <c:xMode val="edge"/>
          <c:yMode val="edge"/>
          <c:x val="0.15039854791618221"/>
          <c:y val="0.89411927675707203"/>
          <c:w val="0.67498169823183385"/>
          <c:h val="7.810294546515018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a:solidFill>
                  <a:schemeClr val="accent1">
                    <a:lumMod val="50000"/>
                  </a:schemeClr>
                </a:solidFill>
              </a:rPr>
              <a:t>Groundwater Usage Over Time </a:t>
            </a:r>
          </a:p>
        </c:rich>
      </c:tx>
      <c:layout>
        <c:manualLayout>
          <c:xMode val="edge"/>
          <c:yMode val="edge"/>
          <c:x val="0.18922872430149315"/>
          <c:y val="1.6359918200408999E-2"/>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manualLayout>
          <c:layoutTarget val="inner"/>
          <c:xMode val="edge"/>
          <c:yMode val="edge"/>
          <c:x val="0.15399738825750228"/>
          <c:y val="0.11784615880070205"/>
          <c:w val="0.76094152024100437"/>
          <c:h val="0.68533779903278957"/>
        </c:manualLayout>
      </c:layout>
      <c:lineChart>
        <c:grouping val="standard"/>
        <c:varyColors val="0"/>
        <c:ser>
          <c:idx val="0"/>
          <c:order val="0"/>
          <c:tx>
            <c:strRef>
              <c:f>Sheet1!$A$9</c:f>
              <c:strCache>
                <c:ptCount val="1"/>
                <c:pt idx="0">
                  <c:v>Statewide Groundwater</c:v>
                </c:pt>
              </c:strCache>
            </c:strRef>
          </c:tx>
          <c:spPr>
            <a:ln w="31750" cap="rnd">
              <a:solidFill>
                <a:srgbClr val="6BACF5"/>
              </a:solidFill>
              <a:round/>
            </a:ln>
            <a:effectLst/>
          </c:spPr>
          <c:marker>
            <c:symbol val="none"/>
          </c:marker>
          <c:cat>
            <c:multiLvlStrRef>
              <c:f>Sheet1!$B$1:$AJ$1</c:f>
            </c:multiLvlStrRef>
          </c:cat>
          <c:val>
            <c:numRef>
              <c:f>Sheet1!$B$9:$AR$9</c:f>
            </c:numRef>
          </c:val>
          <c:smooth val="0"/>
          <c:extLst>
            <c:ext xmlns:c16="http://schemas.microsoft.com/office/drawing/2014/chart" uri="{C3380CC4-5D6E-409C-BE32-E72D297353CC}">
              <c16:uniqueId val="{00000000-C8CD-412E-B42D-3876CBE1E875}"/>
            </c:ext>
          </c:extLst>
        </c:ser>
        <c:ser>
          <c:idx val="1"/>
          <c:order val="1"/>
          <c:tx>
            <c:v>AMA Groundwater</c:v>
          </c:tx>
          <c:spPr>
            <a:ln w="31750" cap="rnd">
              <a:solidFill>
                <a:srgbClr val="363974"/>
              </a:solidFill>
              <a:round/>
            </a:ln>
            <a:effectLst/>
          </c:spPr>
          <c:marker>
            <c:symbol val="none"/>
          </c:marker>
          <c:cat>
            <c:multiLvlStrRef>
              <c:f>Sheet1!$B$1:$AJ$1</c:f>
            </c:multiLvlStrRef>
          </c:cat>
          <c:val>
            <c:numRef>
              <c:f>Sheet1!$A$7:$AJ$7</c:f>
            </c:numRef>
          </c:val>
          <c:smooth val="0"/>
          <c:extLst>
            <c:ext xmlns:c16="http://schemas.microsoft.com/office/drawing/2014/chart" uri="{C3380CC4-5D6E-409C-BE32-E72D297353CC}">
              <c16:uniqueId val="{00000001-C8CD-412E-B42D-3876CBE1E875}"/>
            </c:ext>
          </c:extLst>
        </c:ser>
        <c:dLbls>
          <c:showLegendKey val="0"/>
          <c:showVal val="0"/>
          <c:showCatName val="0"/>
          <c:showSerName val="0"/>
          <c:showPercent val="0"/>
          <c:showBubbleSize val="0"/>
        </c:dLbls>
        <c:marker val="1"/>
        <c:smooth val="0"/>
        <c:axId val="624310112"/>
        <c:axId val="624310440"/>
      </c:lineChart>
      <c:catAx>
        <c:axId val="624310112"/>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624310440"/>
        <c:crosses val="autoZero"/>
        <c:auto val="1"/>
        <c:lblAlgn val="ctr"/>
        <c:lblOffset val="100"/>
        <c:noMultiLvlLbl val="0"/>
      </c:catAx>
      <c:valAx>
        <c:axId val="624310440"/>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a:t>Acre Feet Per Million</a:t>
                </a:r>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624310112"/>
        <c:crosses val="autoZero"/>
        <c:crossBetween val="between"/>
        <c:dispUnits>
          <c:builtInUnit val="millions"/>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Groundwater</a:t>
            </a:r>
            <a:r>
              <a:rPr lang="en-US" baseline="0"/>
              <a:t> Usage Over Time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Sheet3!$A$18</c:f>
              <c:strCache>
                <c:ptCount val="1"/>
                <c:pt idx="0">
                  <c:v>Statewide Groundwater</c:v>
                </c:pt>
              </c:strCache>
            </c:strRef>
          </c:tx>
          <c:spPr>
            <a:ln w="28575" cap="rnd">
              <a:solidFill>
                <a:schemeClr val="accent1"/>
              </a:solidFill>
              <a:round/>
            </a:ln>
            <a:effectLst/>
          </c:spPr>
          <c:marker>
            <c:symbol val="none"/>
          </c:marker>
          <c:cat>
            <c:numRef>
              <c:f>Sheet3!$B$17:$AJ$17</c:f>
              <c:numCache>
                <c:formatCode>General</c:formatCode>
                <c:ptCount val="35"/>
                <c:pt idx="0">
                  <c:v>1955</c:v>
                </c:pt>
                <c:pt idx="1">
                  <c:v>1960</c:v>
                </c:pt>
                <c:pt idx="2">
                  <c:v>1965</c:v>
                </c:pt>
                <c:pt idx="3">
                  <c:v>1970</c:v>
                </c:pt>
                <c:pt idx="4">
                  <c:v>1975</c:v>
                </c:pt>
                <c:pt idx="5">
                  <c:v>1980</c:v>
                </c:pt>
                <c:pt idx="6">
                  <c:v>1985</c:v>
                </c:pt>
                <c:pt idx="7">
                  <c:v>1990</c:v>
                </c:pt>
                <c:pt idx="8">
                  <c:v>1991</c:v>
                </c:pt>
                <c:pt idx="9">
                  <c:v>1992</c:v>
                </c:pt>
                <c:pt idx="10">
                  <c:v>1993</c:v>
                </c:pt>
                <c:pt idx="11">
                  <c:v>1994</c:v>
                </c:pt>
                <c:pt idx="12">
                  <c:v>1995</c:v>
                </c:pt>
                <c:pt idx="13">
                  <c:v>1996</c:v>
                </c:pt>
                <c:pt idx="14">
                  <c:v>1997</c:v>
                </c:pt>
                <c:pt idx="15">
                  <c:v>1998</c:v>
                </c:pt>
                <c:pt idx="16">
                  <c:v>1999</c:v>
                </c:pt>
                <c:pt idx="17">
                  <c:v>2000</c:v>
                </c:pt>
                <c:pt idx="18">
                  <c:v>2001</c:v>
                </c:pt>
                <c:pt idx="19">
                  <c:v>2002</c:v>
                </c:pt>
                <c:pt idx="20">
                  <c:v>2003</c:v>
                </c:pt>
                <c:pt idx="21">
                  <c:v>2004</c:v>
                </c:pt>
                <c:pt idx="22">
                  <c:v>2005</c:v>
                </c:pt>
                <c:pt idx="23">
                  <c:v>2006</c:v>
                </c:pt>
                <c:pt idx="24">
                  <c:v>2007</c:v>
                </c:pt>
                <c:pt idx="25">
                  <c:v>2008</c:v>
                </c:pt>
                <c:pt idx="26">
                  <c:v>2009</c:v>
                </c:pt>
                <c:pt idx="27">
                  <c:v>2010</c:v>
                </c:pt>
                <c:pt idx="28">
                  <c:v>2011</c:v>
                </c:pt>
                <c:pt idx="29">
                  <c:v>2012</c:v>
                </c:pt>
                <c:pt idx="30">
                  <c:v>2013</c:v>
                </c:pt>
                <c:pt idx="31">
                  <c:v>2014</c:v>
                </c:pt>
                <c:pt idx="32">
                  <c:v>2015</c:v>
                </c:pt>
              </c:numCache>
            </c:numRef>
          </c:cat>
          <c:val>
            <c:numRef>
              <c:f>Sheet3!$B$18:$AJ$18</c:f>
              <c:numCache>
                <c:formatCode>General</c:formatCode>
                <c:ptCount val="35"/>
                <c:pt idx="0">
                  <c:v>5219870.43</c:v>
                </c:pt>
                <c:pt idx="1">
                  <c:v>3584460.38</c:v>
                </c:pt>
                <c:pt idx="2">
                  <c:v>4704604.25</c:v>
                </c:pt>
                <c:pt idx="3">
                  <c:v>4704604.25</c:v>
                </c:pt>
                <c:pt idx="4">
                  <c:v>5376690.5700000003</c:v>
                </c:pt>
                <c:pt idx="5">
                  <c:v>4704604.25</c:v>
                </c:pt>
                <c:pt idx="6">
                  <c:v>3472446</c:v>
                </c:pt>
                <c:pt idx="7">
                  <c:v>3075354.99</c:v>
                </c:pt>
                <c:pt idx="8">
                  <c:v>2897616.61</c:v>
                </c:pt>
                <c:pt idx="9">
                  <c:v>2447029.6800000002</c:v>
                </c:pt>
                <c:pt idx="10">
                  <c:v>2508217.38</c:v>
                </c:pt>
                <c:pt idx="11">
                  <c:v>3031561.74</c:v>
                </c:pt>
                <c:pt idx="12">
                  <c:v>2979257.25</c:v>
                </c:pt>
                <c:pt idx="13">
                  <c:v>3189016.09</c:v>
                </c:pt>
                <c:pt idx="14">
                  <c:v>3045671.58</c:v>
                </c:pt>
                <c:pt idx="15">
                  <c:v>2700132.98</c:v>
                </c:pt>
                <c:pt idx="16">
                  <c:v>2922738.7</c:v>
                </c:pt>
                <c:pt idx="17">
                  <c:v>3133594.18</c:v>
                </c:pt>
                <c:pt idx="18">
                  <c:v>2890851.41</c:v>
                </c:pt>
                <c:pt idx="19">
                  <c:v>3139659.93</c:v>
                </c:pt>
                <c:pt idx="20">
                  <c:v>3203540.75</c:v>
                </c:pt>
                <c:pt idx="21">
                  <c:v>3043106.78</c:v>
                </c:pt>
                <c:pt idx="22">
                  <c:v>2664076.66</c:v>
                </c:pt>
                <c:pt idx="23">
                  <c:v>2716803.93</c:v>
                </c:pt>
                <c:pt idx="24">
                  <c:v>2830804.86</c:v>
                </c:pt>
                <c:pt idx="25">
                  <c:v>2929838.51</c:v>
                </c:pt>
                <c:pt idx="26">
                  <c:v>2745024.51</c:v>
                </c:pt>
                <c:pt idx="27">
                  <c:v>2649735.79</c:v>
                </c:pt>
                <c:pt idx="28">
                  <c:v>2820922.98</c:v>
                </c:pt>
                <c:pt idx="29">
                  <c:v>2804203.86</c:v>
                </c:pt>
                <c:pt idx="30">
                  <c:v>2725987.46</c:v>
                </c:pt>
                <c:pt idx="31">
                  <c:v>2723280.26</c:v>
                </c:pt>
                <c:pt idx="32">
                  <c:v>2785745.97</c:v>
                </c:pt>
              </c:numCache>
            </c:numRef>
          </c:val>
          <c:smooth val="0"/>
          <c:extLst>
            <c:ext xmlns:c16="http://schemas.microsoft.com/office/drawing/2014/chart" uri="{C3380CC4-5D6E-409C-BE32-E72D297353CC}">
              <c16:uniqueId val="{00000000-D9FE-7A40-BD5F-10510D9CC71D}"/>
            </c:ext>
          </c:extLst>
        </c:ser>
        <c:ser>
          <c:idx val="1"/>
          <c:order val="1"/>
          <c:tx>
            <c:strRef>
              <c:f>Sheet3!$A$19</c:f>
              <c:strCache>
                <c:ptCount val="1"/>
                <c:pt idx="0">
                  <c:v>Santa Cruz AMA Groundwater</c:v>
                </c:pt>
              </c:strCache>
            </c:strRef>
          </c:tx>
          <c:spPr>
            <a:ln w="28575" cap="rnd">
              <a:solidFill>
                <a:schemeClr val="accent2"/>
              </a:solidFill>
              <a:round/>
            </a:ln>
            <a:effectLst/>
          </c:spPr>
          <c:marker>
            <c:symbol val="none"/>
          </c:marker>
          <c:cat>
            <c:numRef>
              <c:f>Sheet3!$B$17:$AJ$17</c:f>
              <c:numCache>
                <c:formatCode>General</c:formatCode>
                <c:ptCount val="35"/>
                <c:pt idx="0">
                  <c:v>1955</c:v>
                </c:pt>
                <c:pt idx="1">
                  <c:v>1960</c:v>
                </c:pt>
                <c:pt idx="2">
                  <c:v>1965</c:v>
                </c:pt>
                <c:pt idx="3">
                  <c:v>1970</c:v>
                </c:pt>
                <c:pt idx="4">
                  <c:v>1975</c:v>
                </c:pt>
                <c:pt idx="5">
                  <c:v>1980</c:v>
                </c:pt>
                <c:pt idx="6">
                  <c:v>1985</c:v>
                </c:pt>
                <c:pt idx="7">
                  <c:v>1990</c:v>
                </c:pt>
                <c:pt idx="8">
                  <c:v>1991</c:v>
                </c:pt>
                <c:pt idx="9">
                  <c:v>1992</c:v>
                </c:pt>
                <c:pt idx="10">
                  <c:v>1993</c:v>
                </c:pt>
                <c:pt idx="11">
                  <c:v>1994</c:v>
                </c:pt>
                <c:pt idx="12">
                  <c:v>1995</c:v>
                </c:pt>
                <c:pt idx="13">
                  <c:v>1996</c:v>
                </c:pt>
                <c:pt idx="14">
                  <c:v>1997</c:v>
                </c:pt>
                <c:pt idx="15">
                  <c:v>1998</c:v>
                </c:pt>
                <c:pt idx="16">
                  <c:v>1999</c:v>
                </c:pt>
                <c:pt idx="17">
                  <c:v>2000</c:v>
                </c:pt>
                <c:pt idx="18">
                  <c:v>2001</c:v>
                </c:pt>
                <c:pt idx="19">
                  <c:v>2002</c:v>
                </c:pt>
                <c:pt idx="20">
                  <c:v>2003</c:v>
                </c:pt>
                <c:pt idx="21">
                  <c:v>2004</c:v>
                </c:pt>
                <c:pt idx="22">
                  <c:v>2005</c:v>
                </c:pt>
                <c:pt idx="23">
                  <c:v>2006</c:v>
                </c:pt>
                <c:pt idx="24">
                  <c:v>2007</c:v>
                </c:pt>
                <c:pt idx="25">
                  <c:v>2008</c:v>
                </c:pt>
                <c:pt idx="26">
                  <c:v>2009</c:v>
                </c:pt>
                <c:pt idx="27">
                  <c:v>2010</c:v>
                </c:pt>
                <c:pt idx="28">
                  <c:v>2011</c:v>
                </c:pt>
                <c:pt idx="29">
                  <c:v>2012</c:v>
                </c:pt>
                <c:pt idx="30">
                  <c:v>2013</c:v>
                </c:pt>
                <c:pt idx="31">
                  <c:v>2014</c:v>
                </c:pt>
                <c:pt idx="32">
                  <c:v>2015</c:v>
                </c:pt>
              </c:numCache>
            </c:numRef>
          </c:cat>
          <c:val>
            <c:numRef>
              <c:f>Sheet3!$B$19:$AJ$19</c:f>
              <c:numCache>
                <c:formatCode>General</c:formatCode>
                <c:ptCount val="35"/>
                <c:pt idx="6" formatCode="_(* #,##0_);_(* \(#,##0\);_(* &quot;-&quot;??_);_(@_)">
                  <c:v>31507</c:v>
                </c:pt>
                <c:pt idx="7" formatCode="_(* #,##0_);_(* \(#,##0\);_(* &quot;-&quot;??_);_(@_)">
                  <c:v>34616</c:v>
                </c:pt>
                <c:pt idx="8" formatCode="_(* #,##0_);_(* \(#,##0\);_(* &quot;-&quot;??_);_(@_)">
                  <c:v>34931</c:v>
                </c:pt>
                <c:pt idx="9" formatCode="_(* #,##0_);_(* \(#,##0\);_(* &quot;-&quot;??_);_(@_)">
                  <c:v>31220</c:v>
                </c:pt>
                <c:pt idx="10" formatCode="_(* #,##0_);_(* \(#,##0\);_(* &quot;-&quot;??_);_(@_)">
                  <c:v>32722</c:v>
                </c:pt>
                <c:pt idx="11" formatCode="_(* #,##0_);_(* \(#,##0\);_(* &quot;-&quot;??_);_(@_)">
                  <c:v>37666</c:v>
                </c:pt>
                <c:pt idx="12" formatCode="_(* #,##0_);_(* \(#,##0\);_(* &quot;-&quot;??_);_(@_)">
                  <c:v>36559</c:v>
                </c:pt>
                <c:pt idx="13" formatCode="_(* #,##0_);_(* \(#,##0\);_(* &quot;-&quot;??_);_(@_)">
                  <c:v>36507</c:v>
                </c:pt>
                <c:pt idx="14" formatCode="_(* #,##0_);_(* \(#,##0\);_(* &quot;-&quot;??_);_(@_)">
                  <c:v>34923</c:v>
                </c:pt>
                <c:pt idx="15" formatCode="_(* #,##0_);_(* \(#,##0\);_(* &quot;-&quot;??_);_(@_)">
                  <c:v>37875</c:v>
                </c:pt>
                <c:pt idx="16" formatCode="_(* #,##0_);_(* \(#,##0\);_(* &quot;-&quot;??_);_(@_)">
                  <c:v>41075</c:v>
                </c:pt>
                <c:pt idx="17" formatCode="_(* #,##0_);_(* \(#,##0\);_(* &quot;-&quot;??_);_(@_)">
                  <c:v>40577</c:v>
                </c:pt>
                <c:pt idx="18" formatCode="_(* #,##0_);_(* \(#,##0\);_(* &quot;-&quot;??_);_(@_)">
                  <c:v>42103</c:v>
                </c:pt>
                <c:pt idx="19" formatCode="_(* #,##0_);_(* \(#,##0\);_(* &quot;-&quot;??_);_(@_)">
                  <c:v>40962</c:v>
                </c:pt>
                <c:pt idx="20" formatCode="_(* #,##0_);_(* \(#,##0\);_(* &quot;-&quot;??_);_(@_)">
                  <c:v>37087</c:v>
                </c:pt>
                <c:pt idx="21" formatCode="_(* #,##0_);_(* \(#,##0\);_(* &quot;-&quot;??_);_(@_)">
                  <c:v>36388</c:v>
                </c:pt>
                <c:pt idx="22" formatCode="_(* #,##0_);_(* \(#,##0\);_(* &quot;-&quot;??_);_(@_)">
                  <c:v>38577</c:v>
                </c:pt>
                <c:pt idx="23" formatCode="_(* #,##0_);_(* \(#,##0\);_(* &quot;-&quot;??_);_(@_)">
                  <c:v>39188</c:v>
                </c:pt>
                <c:pt idx="24" formatCode="_(* #,##0_);_(* \(#,##0\);_(* &quot;-&quot;??_);_(@_)">
                  <c:v>40288</c:v>
                </c:pt>
                <c:pt idx="25" formatCode="_(* #,##0_);_(* \(#,##0\);_(* &quot;-&quot;??_);_(@_)">
                  <c:v>42319</c:v>
                </c:pt>
                <c:pt idx="26" formatCode="_(* #,##0_);_(* \(#,##0\);_(* &quot;-&quot;??_);_(@_)">
                  <c:v>41049</c:v>
                </c:pt>
                <c:pt idx="27" formatCode="_(* #,##0_);_(* \(#,##0\);_(* &quot;-&quot;??_);_(@_)">
                  <c:v>35905</c:v>
                </c:pt>
                <c:pt idx="28" formatCode="_(* #,##0_);_(* \(#,##0\);_(* &quot;-&quot;??_);_(@_)">
                  <c:v>38487</c:v>
                </c:pt>
                <c:pt idx="29" formatCode="_(* #,##0_);_(* \(#,##0\);_(* &quot;-&quot;??_);_(@_)">
                  <c:v>35337</c:v>
                </c:pt>
                <c:pt idx="30" formatCode="_(* #,##0_);_(* \(#,##0\);_(* &quot;-&quot;??_);_(@_)">
                  <c:v>35824</c:v>
                </c:pt>
                <c:pt idx="31" formatCode="_(* #,##0_);_(* \(#,##0\);_(* &quot;-&quot;??_);_(@_)">
                  <c:v>28590</c:v>
                </c:pt>
                <c:pt idx="32" formatCode="_(* #,##0_);_(* \(#,##0\);_(* &quot;-&quot;??_);_(@_)">
                  <c:v>30624</c:v>
                </c:pt>
                <c:pt idx="33" formatCode="_(* #,##0_);_(* \(#,##0\);_(* &quot;-&quot;??_);_(@_)">
                  <c:v>32890</c:v>
                </c:pt>
                <c:pt idx="34" formatCode="_(* #,##0_);_(* \(#,##0\);_(* &quot;-&quot;??_);_(@_)">
                  <c:v>17066</c:v>
                </c:pt>
              </c:numCache>
            </c:numRef>
          </c:val>
          <c:smooth val="0"/>
          <c:extLst>
            <c:ext xmlns:c16="http://schemas.microsoft.com/office/drawing/2014/chart" uri="{C3380CC4-5D6E-409C-BE32-E72D297353CC}">
              <c16:uniqueId val="{00000001-D9FE-7A40-BD5F-10510D9CC71D}"/>
            </c:ext>
          </c:extLst>
        </c:ser>
        <c:ser>
          <c:idx val="2"/>
          <c:order val="2"/>
          <c:tx>
            <c:strRef>
              <c:f>Sheet3!$A$20</c:f>
              <c:strCache>
                <c:ptCount val="1"/>
                <c:pt idx="0">
                  <c:v>Total AMA Groundwater</c:v>
                </c:pt>
              </c:strCache>
            </c:strRef>
          </c:tx>
          <c:spPr>
            <a:ln w="28575" cap="rnd">
              <a:solidFill>
                <a:schemeClr val="accent3"/>
              </a:solidFill>
              <a:round/>
            </a:ln>
            <a:effectLst/>
          </c:spPr>
          <c:marker>
            <c:symbol val="none"/>
          </c:marker>
          <c:cat>
            <c:numRef>
              <c:f>Sheet3!$B$17:$AJ$17</c:f>
              <c:numCache>
                <c:formatCode>General</c:formatCode>
                <c:ptCount val="35"/>
                <c:pt idx="0">
                  <c:v>1955</c:v>
                </c:pt>
                <c:pt idx="1">
                  <c:v>1960</c:v>
                </c:pt>
                <c:pt idx="2">
                  <c:v>1965</c:v>
                </c:pt>
                <c:pt idx="3">
                  <c:v>1970</c:v>
                </c:pt>
                <c:pt idx="4">
                  <c:v>1975</c:v>
                </c:pt>
                <c:pt idx="5">
                  <c:v>1980</c:v>
                </c:pt>
                <c:pt idx="6">
                  <c:v>1985</c:v>
                </c:pt>
                <c:pt idx="7">
                  <c:v>1990</c:v>
                </c:pt>
                <c:pt idx="8">
                  <c:v>1991</c:v>
                </c:pt>
                <c:pt idx="9">
                  <c:v>1992</c:v>
                </c:pt>
                <c:pt idx="10">
                  <c:v>1993</c:v>
                </c:pt>
                <c:pt idx="11">
                  <c:v>1994</c:v>
                </c:pt>
                <c:pt idx="12">
                  <c:v>1995</c:v>
                </c:pt>
                <c:pt idx="13">
                  <c:v>1996</c:v>
                </c:pt>
                <c:pt idx="14">
                  <c:v>1997</c:v>
                </c:pt>
                <c:pt idx="15">
                  <c:v>1998</c:v>
                </c:pt>
                <c:pt idx="16">
                  <c:v>1999</c:v>
                </c:pt>
                <c:pt idx="17">
                  <c:v>2000</c:v>
                </c:pt>
                <c:pt idx="18">
                  <c:v>2001</c:v>
                </c:pt>
                <c:pt idx="19">
                  <c:v>2002</c:v>
                </c:pt>
                <c:pt idx="20">
                  <c:v>2003</c:v>
                </c:pt>
                <c:pt idx="21">
                  <c:v>2004</c:v>
                </c:pt>
                <c:pt idx="22">
                  <c:v>2005</c:v>
                </c:pt>
                <c:pt idx="23">
                  <c:v>2006</c:v>
                </c:pt>
                <c:pt idx="24">
                  <c:v>2007</c:v>
                </c:pt>
                <c:pt idx="25">
                  <c:v>2008</c:v>
                </c:pt>
                <c:pt idx="26">
                  <c:v>2009</c:v>
                </c:pt>
                <c:pt idx="27">
                  <c:v>2010</c:v>
                </c:pt>
                <c:pt idx="28">
                  <c:v>2011</c:v>
                </c:pt>
                <c:pt idx="29">
                  <c:v>2012</c:v>
                </c:pt>
                <c:pt idx="30">
                  <c:v>2013</c:v>
                </c:pt>
                <c:pt idx="31">
                  <c:v>2014</c:v>
                </c:pt>
                <c:pt idx="32">
                  <c:v>2015</c:v>
                </c:pt>
              </c:numCache>
            </c:numRef>
          </c:cat>
          <c:val>
            <c:numRef>
              <c:f>Sheet3!$B$20:$AJ$20</c:f>
              <c:numCache>
                <c:formatCode>General</c:formatCode>
                <c:ptCount val="35"/>
                <c:pt idx="8" formatCode="0">
                  <c:v>1629367</c:v>
                </c:pt>
                <c:pt idx="9" formatCode="0">
                  <c:v>1236980</c:v>
                </c:pt>
                <c:pt idx="10" formatCode="0">
                  <c:v>1224167</c:v>
                </c:pt>
                <c:pt idx="11" formatCode="0">
                  <c:v>1657462</c:v>
                </c:pt>
                <c:pt idx="12" formatCode="0">
                  <c:v>1638657</c:v>
                </c:pt>
                <c:pt idx="13" formatCode="0">
                  <c:v>1845666</c:v>
                </c:pt>
                <c:pt idx="14" formatCode="0">
                  <c:v>1723922</c:v>
                </c:pt>
                <c:pt idx="15" formatCode="0">
                  <c:v>1497433</c:v>
                </c:pt>
                <c:pt idx="16" formatCode="0">
                  <c:v>1653389</c:v>
                </c:pt>
                <c:pt idx="17" formatCode="0">
                  <c:v>1670944</c:v>
                </c:pt>
                <c:pt idx="18" formatCode="0">
                  <c:v>1522801</c:v>
                </c:pt>
                <c:pt idx="19" formatCode="0">
                  <c:v>1681810</c:v>
                </c:pt>
                <c:pt idx="20" formatCode="0">
                  <c:v>1735691</c:v>
                </c:pt>
                <c:pt idx="21" formatCode="0">
                  <c:v>1649657</c:v>
                </c:pt>
                <c:pt idx="22" formatCode="0">
                  <c:v>1328077</c:v>
                </c:pt>
                <c:pt idx="23" formatCode="0">
                  <c:v>1364404</c:v>
                </c:pt>
                <c:pt idx="24" formatCode="0">
                  <c:v>1459405</c:v>
                </c:pt>
                <c:pt idx="25" formatCode="0">
                  <c:v>1489389</c:v>
                </c:pt>
                <c:pt idx="26" formatCode="0">
                  <c:v>1342875</c:v>
                </c:pt>
                <c:pt idx="27" formatCode="0">
                  <c:v>1230286</c:v>
                </c:pt>
                <c:pt idx="28" formatCode="0">
                  <c:v>1459623</c:v>
                </c:pt>
                <c:pt idx="29" formatCode="0">
                  <c:v>1490754</c:v>
                </c:pt>
                <c:pt idx="30" formatCode="0">
                  <c:v>1466287</c:v>
                </c:pt>
                <c:pt idx="31" formatCode="0">
                  <c:v>1448680</c:v>
                </c:pt>
                <c:pt idx="32" formatCode="0">
                  <c:v>1476246</c:v>
                </c:pt>
                <c:pt idx="33" formatCode="0">
                  <c:v>1474555</c:v>
                </c:pt>
                <c:pt idx="34" formatCode="0">
                  <c:v>1504868</c:v>
                </c:pt>
              </c:numCache>
            </c:numRef>
          </c:val>
          <c:smooth val="0"/>
          <c:extLst>
            <c:ext xmlns:c16="http://schemas.microsoft.com/office/drawing/2014/chart" uri="{C3380CC4-5D6E-409C-BE32-E72D297353CC}">
              <c16:uniqueId val="{00000002-D9FE-7A40-BD5F-10510D9CC71D}"/>
            </c:ext>
          </c:extLst>
        </c:ser>
        <c:dLbls>
          <c:showLegendKey val="0"/>
          <c:showVal val="0"/>
          <c:showCatName val="0"/>
          <c:showSerName val="0"/>
          <c:showPercent val="0"/>
          <c:showBubbleSize val="0"/>
        </c:dLbls>
        <c:smooth val="0"/>
        <c:axId val="1850346128"/>
        <c:axId val="1857814896"/>
      </c:lineChart>
      <c:catAx>
        <c:axId val="1850346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57814896"/>
        <c:crosses val="autoZero"/>
        <c:auto val="1"/>
        <c:lblAlgn val="ctr"/>
        <c:lblOffset val="100"/>
        <c:noMultiLvlLbl val="0"/>
      </c:catAx>
      <c:valAx>
        <c:axId val="18578148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50346128"/>
        <c:crosses val="autoZero"/>
        <c:crossBetween val="between"/>
        <c:dispUnits>
          <c:builtInUnit val="thousands"/>
          <c:dispUnitsLbl>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Santa Cruz AMA Groundwater</a:t>
            </a:r>
            <a:r>
              <a:rPr lang="en-US" baseline="0"/>
              <a:t> Usage Over Time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1"/>
          <c:order val="0"/>
          <c:tx>
            <c:strRef>
              <c:f>Sheet3!$A$19</c:f>
              <c:strCache>
                <c:ptCount val="1"/>
                <c:pt idx="0">
                  <c:v>Santa Cruz AMA Groundwater</c:v>
                </c:pt>
              </c:strCache>
            </c:strRef>
          </c:tx>
          <c:spPr>
            <a:ln w="28575" cap="rnd">
              <a:solidFill>
                <a:schemeClr val="accent2"/>
              </a:solidFill>
              <a:round/>
            </a:ln>
            <a:effectLst/>
          </c:spPr>
          <c:marker>
            <c:symbol val="none"/>
          </c:marker>
          <c:cat>
            <c:numRef>
              <c:f>Sheet3!$B$17:$AJ$17</c:f>
              <c:numCache>
                <c:formatCode>General</c:formatCode>
                <c:ptCount val="35"/>
                <c:pt idx="0">
                  <c:v>1955</c:v>
                </c:pt>
                <c:pt idx="1">
                  <c:v>1960</c:v>
                </c:pt>
                <c:pt idx="2">
                  <c:v>1965</c:v>
                </c:pt>
                <c:pt idx="3">
                  <c:v>1970</c:v>
                </c:pt>
                <c:pt idx="4">
                  <c:v>1975</c:v>
                </c:pt>
                <c:pt idx="5">
                  <c:v>1980</c:v>
                </c:pt>
                <c:pt idx="6">
                  <c:v>1985</c:v>
                </c:pt>
                <c:pt idx="7">
                  <c:v>1990</c:v>
                </c:pt>
                <c:pt idx="8">
                  <c:v>1991</c:v>
                </c:pt>
                <c:pt idx="9">
                  <c:v>1992</c:v>
                </c:pt>
                <c:pt idx="10">
                  <c:v>1993</c:v>
                </c:pt>
                <c:pt idx="11">
                  <c:v>1994</c:v>
                </c:pt>
                <c:pt idx="12">
                  <c:v>1995</c:v>
                </c:pt>
                <c:pt idx="13">
                  <c:v>1996</c:v>
                </c:pt>
                <c:pt idx="14">
                  <c:v>1997</c:v>
                </c:pt>
                <c:pt idx="15">
                  <c:v>1998</c:v>
                </c:pt>
                <c:pt idx="16">
                  <c:v>1999</c:v>
                </c:pt>
                <c:pt idx="17">
                  <c:v>2000</c:v>
                </c:pt>
                <c:pt idx="18">
                  <c:v>2001</c:v>
                </c:pt>
                <c:pt idx="19">
                  <c:v>2002</c:v>
                </c:pt>
                <c:pt idx="20">
                  <c:v>2003</c:v>
                </c:pt>
                <c:pt idx="21">
                  <c:v>2004</c:v>
                </c:pt>
                <c:pt idx="22">
                  <c:v>2005</c:v>
                </c:pt>
                <c:pt idx="23">
                  <c:v>2006</c:v>
                </c:pt>
                <c:pt idx="24">
                  <c:v>2007</c:v>
                </c:pt>
                <c:pt idx="25">
                  <c:v>2008</c:v>
                </c:pt>
                <c:pt idx="26">
                  <c:v>2009</c:v>
                </c:pt>
                <c:pt idx="27">
                  <c:v>2010</c:v>
                </c:pt>
                <c:pt idx="28">
                  <c:v>2011</c:v>
                </c:pt>
                <c:pt idx="29">
                  <c:v>2012</c:v>
                </c:pt>
                <c:pt idx="30">
                  <c:v>2013</c:v>
                </c:pt>
                <c:pt idx="31">
                  <c:v>2014</c:v>
                </c:pt>
                <c:pt idx="32">
                  <c:v>2015</c:v>
                </c:pt>
              </c:numCache>
            </c:numRef>
          </c:cat>
          <c:val>
            <c:numRef>
              <c:f>Sheet3!$B$19:$AJ$19</c:f>
              <c:numCache>
                <c:formatCode>General</c:formatCode>
                <c:ptCount val="35"/>
                <c:pt idx="6" formatCode="_(* #,##0_);_(* \(#,##0\);_(* &quot;-&quot;??_);_(@_)">
                  <c:v>31507</c:v>
                </c:pt>
                <c:pt idx="7" formatCode="_(* #,##0_);_(* \(#,##0\);_(* &quot;-&quot;??_);_(@_)">
                  <c:v>34616</c:v>
                </c:pt>
                <c:pt idx="8" formatCode="_(* #,##0_);_(* \(#,##0\);_(* &quot;-&quot;??_);_(@_)">
                  <c:v>34931</c:v>
                </c:pt>
                <c:pt idx="9" formatCode="_(* #,##0_);_(* \(#,##0\);_(* &quot;-&quot;??_);_(@_)">
                  <c:v>31220</c:v>
                </c:pt>
                <c:pt idx="10" formatCode="_(* #,##0_);_(* \(#,##0\);_(* &quot;-&quot;??_);_(@_)">
                  <c:v>32722</c:v>
                </c:pt>
                <c:pt idx="11" formatCode="_(* #,##0_);_(* \(#,##0\);_(* &quot;-&quot;??_);_(@_)">
                  <c:v>37666</c:v>
                </c:pt>
                <c:pt idx="12" formatCode="_(* #,##0_);_(* \(#,##0\);_(* &quot;-&quot;??_);_(@_)">
                  <c:v>36559</c:v>
                </c:pt>
                <c:pt idx="13" formatCode="_(* #,##0_);_(* \(#,##0\);_(* &quot;-&quot;??_);_(@_)">
                  <c:v>36507</c:v>
                </c:pt>
                <c:pt idx="14" formatCode="_(* #,##0_);_(* \(#,##0\);_(* &quot;-&quot;??_);_(@_)">
                  <c:v>34923</c:v>
                </c:pt>
                <c:pt idx="15" formatCode="_(* #,##0_);_(* \(#,##0\);_(* &quot;-&quot;??_);_(@_)">
                  <c:v>37875</c:v>
                </c:pt>
                <c:pt idx="16" formatCode="_(* #,##0_);_(* \(#,##0\);_(* &quot;-&quot;??_);_(@_)">
                  <c:v>41075</c:v>
                </c:pt>
                <c:pt idx="17" formatCode="_(* #,##0_);_(* \(#,##0\);_(* &quot;-&quot;??_);_(@_)">
                  <c:v>40577</c:v>
                </c:pt>
                <c:pt idx="18" formatCode="_(* #,##0_);_(* \(#,##0\);_(* &quot;-&quot;??_);_(@_)">
                  <c:v>42103</c:v>
                </c:pt>
                <c:pt idx="19" formatCode="_(* #,##0_);_(* \(#,##0\);_(* &quot;-&quot;??_);_(@_)">
                  <c:v>40962</c:v>
                </c:pt>
                <c:pt idx="20" formatCode="_(* #,##0_);_(* \(#,##0\);_(* &quot;-&quot;??_);_(@_)">
                  <c:v>37087</c:v>
                </c:pt>
                <c:pt idx="21" formatCode="_(* #,##0_);_(* \(#,##0\);_(* &quot;-&quot;??_);_(@_)">
                  <c:v>36388</c:v>
                </c:pt>
                <c:pt idx="22" formatCode="_(* #,##0_);_(* \(#,##0\);_(* &quot;-&quot;??_);_(@_)">
                  <c:v>38577</c:v>
                </c:pt>
                <c:pt idx="23" formatCode="_(* #,##0_);_(* \(#,##0\);_(* &quot;-&quot;??_);_(@_)">
                  <c:v>39188</c:v>
                </c:pt>
                <c:pt idx="24" formatCode="_(* #,##0_);_(* \(#,##0\);_(* &quot;-&quot;??_);_(@_)">
                  <c:v>40288</c:v>
                </c:pt>
                <c:pt idx="25" formatCode="_(* #,##0_);_(* \(#,##0\);_(* &quot;-&quot;??_);_(@_)">
                  <c:v>42319</c:v>
                </c:pt>
                <c:pt idx="26" formatCode="_(* #,##0_);_(* \(#,##0\);_(* &quot;-&quot;??_);_(@_)">
                  <c:v>41049</c:v>
                </c:pt>
                <c:pt idx="27" formatCode="_(* #,##0_);_(* \(#,##0\);_(* &quot;-&quot;??_);_(@_)">
                  <c:v>35905</c:v>
                </c:pt>
                <c:pt idx="28" formatCode="_(* #,##0_);_(* \(#,##0\);_(* &quot;-&quot;??_);_(@_)">
                  <c:v>38487</c:v>
                </c:pt>
                <c:pt idx="29" formatCode="_(* #,##0_);_(* \(#,##0\);_(* &quot;-&quot;??_);_(@_)">
                  <c:v>35337</c:v>
                </c:pt>
                <c:pt idx="30" formatCode="_(* #,##0_);_(* \(#,##0\);_(* &quot;-&quot;??_);_(@_)">
                  <c:v>35824</c:v>
                </c:pt>
                <c:pt idx="31" formatCode="_(* #,##0_);_(* \(#,##0\);_(* &quot;-&quot;??_);_(@_)">
                  <c:v>28590</c:v>
                </c:pt>
                <c:pt idx="32" formatCode="_(* #,##0_);_(* \(#,##0\);_(* &quot;-&quot;??_);_(@_)">
                  <c:v>30624</c:v>
                </c:pt>
                <c:pt idx="33" formatCode="_(* #,##0_);_(* \(#,##0\);_(* &quot;-&quot;??_);_(@_)">
                  <c:v>32890</c:v>
                </c:pt>
                <c:pt idx="34" formatCode="_(* #,##0_);_(* \(#,##0\);_(* &quot;-&quot;??_);_(@_)">
                  <c:v>17066</c:v>
                </c:pt>
              </c:numCache>
            </c:numRef>
          </c:val>
          <c:smooth val="0"/>
          <c:extLst>
            <c:ext xmlns:c16="http://schemas.microsoft.com/office/drawing/2014/chart" uri="{C3380CC4-5D6E-409C-BE32-E72D297353CC}">
              <c16:uniqueId val="{00000001-B59E-441C-BD16-0FBC8BA97915}"/>
            </c:ext>
          </c:extLst>
        </c:ser>
        <c:dLbls>
          <c:showLegendKey val="0"/>
          <c:showVal val="0"/>
          <c:showCatName val="0"/>
          <c:showSerName val="0"/>
          <c:showPercent val="0"/>
          <c:showBubbleSize val="0"/>
        </c:dLbls>
        <c:smooth val="0"/>
        <c:axId val="1850346128"/>
        <c:axId val="1857814896"/>
      </c:lineChart>
      <c:catAx>
        <c:axId val="1850346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57814896"/>
        <c:crosses val="autoZero"/>
        <c:auto val="1"/>
        <c:lblAlgn val="ctr"/>
        <c:lblOffset val="100"/>
        <c:noMultiLvlLbl val="0"/>
      </c:catAx>
      <c:valAx>
        <c:axId val="18578148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50346128"/>
        <c:crosses val="autoZero"/>
        <c:crossBetween val="between"/>
        <c:dispUnits>
          <c:builtInUnit val="thousands"/>
          <c:dispUnitsLbl>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kern="1200" spc="0" baseline="0">
                <a:solidFill>
                  <a:schemeClr val="accent1"/>
                </a:solidFill>
                <a:effectLst/>
              </a:rPr>
              <a:t>Overdraft &amp; Groundwater Demands</a:t>
            </a:r>
            <a:endParaRPr lang="en-US">
              <a:solidFill>
                <a:schemeClr val="accent1"/>
              </a:solidFill>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6256014873140876E-2"/>
          <c:y val="0.11117222998057667"/>
          <c:w val="0.89735509623797027"/>
          <c:h val="0.77516812678398495"/>
        </c:manualLayout>
      </c:layout>
      <c:barChart>
        <c:barDir val="col"/>
        <c:grouping val="clustered"/>
        <c:varyColors val="0"/>
        <c:ser>
          <c:idx val="1"/>
          <c:order val="1"/>
          <c:tx>
            <c:strRef>
              <c:f>SC!$A$3</c:f>
              <c:strCache>
                <c:ptCount val="1"/>
                <c:pt idx="0">
                  <c:v>Municipal Groundwater</c:v>
                </c:pt>
              </c:strCache>
            </c:strRef>
          </c:tx>
          <c:spPr>
            <a:solidFill>
              <a:srgbClr val="ED7D31"/>
            </a:solidFill>
            <a:ln>
              <a:noFill/>
            </a:ln>
            <a:effectLst/>
          </c:spPr>
          <c:invertIfNegative val="0"/>
          <c:cat>
            <c:numRef>
              <c:f>SC!$B$1:$AH$1</c:f>
              <c:numCache>
                <c:formatCode>General</c:formatCode>
                <c:ptCount val="33"/>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pt idx="32">
                  <c:v>2017</c:v>
                </c:pt>
              </c:numCache>
            </c:numRef>
          </c:cat>
          <c:val>
            <c:numRef>
              <c:f>SC!$B$3:$AH$3</c:f>
              <c:numCache>
                <c:formatCode>General</c:formatCode>
                <c:ptCount val="33"/>
                <c:pt idx="0">
                  <c:v>4140.1628357387563</c:v>
                </c:pt>
                <c:pt idx="1">
                  <c:v>4038.1984572517235</c:v>
                </c:pt>
                <c:pt idx="2">
                  <c:v>4613.3147535865119</c:v>
                </c:pt>
                <c:pt idx="3">
                  <c:v>5037.2024958209277</c:v>
                </c:pt>
                <c:pt idx="4">
                  <c:v>6404.5524696501998</c:v>
                </c:pt>
                <c:pt idx="5">
                  <c:v>6191.9754756640787</c:v>
                </c:pt>
                <c:pt idx="6">
                  <c:v>6286.6723296292012</c:v>
                </c:pt>
                <c:pt idx="7">
                  <c:v>6130.4638627767945</c:v>
                </c:pt>
                <c:pt idx="8">
                  <c:v>6265.5219220958415</c:v>
                </c:pt>
                <c:pt idx="9">
                  <c:v>6464.5733706318069</c:v>
                </c:pt>
                <c:pt idx="10">
                  <c:v>6811.0450877910162</c:v>
                </c:pt>
                <c:pt idx="11">
                  <c:v>6790.6439696508151</c:v>
                </c:pt>
                <c:pt idx="12">
                  <c:v>7185.1919292756011</c:v>
                </c:pt>
                <c:pt idx="13">
                  <c:v>6854.4198970388497</c:v>
                </c:pt>
                <c:pt idx="14">
                  <c:v>7340.6288209512459</c:v>
                </c:pt>
                <c:pt idx="15">
                  <c:v>7648.3296669950378</c:v>
                </c:pt>
                <c:pt idx="16">
                  <c:v>7249.1805130388293</c:v>
                </c:pt>
                <c:pt idx="17">
                  <c:v>7600.4132812140142</c:v>
                </c:pt>
                <c:pt idx="18">
                  <c:v>7677.0989375028394</c:v>
                </c:pt>
                <c:pt idx="19">
                  <c:v>8475.7284658591125</c:v>
                </c:pt>
                <c:pt idx="20">
                  <c:v>8501.5408685425446</c:v>
                </c:pt>
                <c:pt idx="21">
                  <c:v>8155.1831664593401</c:v>
                </c:pt>
                <c:pt idx="22">
                  <c:v>8667.3000705230297</c:v>
                </c:pt>
                <c:pt idx="23">
                  <c:v>8125.1378424556005</c:v>
                </c:pt>
                <c:pt idx="24">
                  <c:v>7951.0146143881711</c:v>
                </c:pt>
                <c:pt idx="25">
                  <c:v>7542.5773863207423</c:v>
                </c:pt>
                <c:pt idx="26">
                  <c:v>7335.4517415976525</c:v>
                </c:pt>
                <c:pt idx="27">
                  <c:v>6968.5146797152029</c:v>
                </c:pt>
                <c:pt idx="28">
                  <c:v>6939.737331704172</c:v>
                </c:pt>
                <c:pt idx="29">
                  <c:v>6106.4808504316106</c:v>
                </c:pt>
                <c:pt idx="30">
                  <c:v>5957.4832062476407</c:v>
                </c:pt>
                <c:pt idx="31">
                  <c:v>6255.8352112890643</c:v>
                </c:pt>
                <c:pt idx="32">
                  <c:v>6101.236240413381</c:v>
                </c:pt>
              </c:numCache>
            </c:numRef>
          </c:val>
          <c:extLst>
            <c:ext xmlns:c16="http://schemas.microsoft.com/office/drawing/2014/chart" uri="{C3380CC4-5D6E-409C-BE32-E72D297353CC}">
              <c16:uniqueId val="{00000000-2599-481E-8C1D-4148DFECDDFA}"/>
            </c:ext>
          </c:extLst>
        </c:ser>
        <c:ser>
          <c:idx val="2"/>
          <c:order val="2"/>
          <c:tx>
            <c:strRef>
              <c:f>SC!$A$4</c:f>
              <c:strCache>
                <c:ptCount val="1"/>
                <c:pt idx="0">
                  <c:v>Industrial Groundwater</c:v>
                </c:pt>
              </c:strCache>
            </c:strRef>
          </c:tx>
          <c:spPr>
            <a:solidFill>
              <a:srgbClr val="808080"/>
            </a:solidFill>
            <a:ln>
              <a:noFill/>
            </a:ln>
            <a:effectLst/>
          </c:spPr>
          <c:invertIfNegative val="0"/>
          <c:cat>
            <c:numRef>
              <c:f>SC!$B$1:$AH$1</c:f>
              <c:numCache>
                <c:formatCode>General</c:formatCode>
                <c:ptCount val="33"/>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pt idx="32">
                  <c:v>2017</c:v>
                </c:pt>
              </c:numCache>
            </c:numRef>
          </c:cat>
          <c:val>
            <c:numRef>
              <c:f>SC!$B$4:$AH$4</c:f>
              <c:numCache>
                <c:formatCode>General</c:formatCode>
                <c:ptCount val="33"/>
                <c:pt idx="0">
                  <c:v>1406.93</c:v>
                </c:pt>
                <c:pt idx="1">
                  <c:v>1370.5900000000001</c:v>
                </c:pt>
                <c:pt idx="2">
                  <c:v>1377.89</c:v>
                </c:pt>
                <c:pt idx="3">
                  <c:v>1424.82</c:v>
                </c:pt>
                <c:pt idx="4">
                  <c:v>1537.6000000000001</c:v>
                </c:pt>
                <c:pt idx="5">
                  <c:v>1321.72</c:v>
                </c:pt>
                <c:pt idx="6">
                  <c:v>1509.85</c:v>
                </c:pt>
                <c:pt idx="7">
                  <c:v>1150.3699999999999</c:v>
                </c:pt>
                <c:pt idx="8">
                  <c:v>1334.9299999999998</c:v>
                </c:pt>
                <c:pt idx="9">
                  <c:v>1288.6199999999999</c:v>
                </c:pt>
                <c:pt idx="10">
                  <c:v>1364.75</c:v>
                </c:pt>
                <c:pt idx="11">
                  <c:v>1774.0100000000002</c:v>
                </c:pt>
                <c:pt idx="12">
                  <c:v>1305.33</c:v>
                </c:pt>
                <c:pt idx="13">
                  <c:v>1524.83</c:v>
                </c:pt>
                <c:pt idx="14">
                  <c:v>1469.07</c:v>
                </c:pt>
                <c:pt idx="15">
                  <c:v>1413.1700000000003</c:v>
                </c:pt>
                <c:pt idx="16">
                  <c:v>1405.4</c:v>
                </c:pt>
                <c:pt idx="17">
                  <c:v>1370.89</c:v>
                </c:pt>
                <c:pt idx="18">
                  <c:v>1420.44</c:v>
                </c:pt>
                <c:pt idx="19">
                  <c:v>1556.9199999999998</c:v>
                </c:pt>
                <c:pt idx="20">
                  <c:v>1507.72</c:v>
                </c:pt>
                <c:pt idx="21">
                  <c:v>1774.72</c:v>
                </c:pt>
                <c:pt idx="22">
                  <c:v>1157.4949999999999</c:v>
                </c:pt>
                <c:pt idx="23">
                  <c:v>1630.0899999999997</c:v>
                </c:pt>
                <c:pt idx="24">
                  <c:v>1806.95</c:v>
                </c:pt>
                <c:pt idx="25">
                  <c:v>1634.21</c:v>
                </c:pt>
                <c:pt idx="26">
                  <c:v>941.36</c:v>
                </c:pt>
                <c:pt idx="27">
                  <c:v>1533.13</c:v>
                </c:pt>
                <c:pt idx="28">
                  <c:v>1158.9399999999998</c:v>
                </c:pt>
                <c:pt idx="29">
                  <c:v>1101.1699999999998</c:v>
                </c:pt>
                <c:pt idx="30">
                  <c:v>1318.78</c:v>
                </c:pt>
                <c:pt idx="31">
                  <c:v>1378</c:v>
                </c:pt>
                <c:pt idx="32">
                  <c:v>1247.02</c:v>
                </c:pt>
              </c:numCache>
            </c:numRef>
          </c:val>
          <c:extLst>
            <c:ext xmlns:c16="http://schemas.microsoft.com/office/drawing/2014/chart" uri="{C3380CC4-5D6E-409C-BE32-E72D297353CC}">
              <c16:uniqueId val="{00000001-2599-481E-8C1D-4148DFECDDFA}"/>
            </c:ext>
          </c:extLst>
        </c:ser>
        <c:ser>
          <c:idx val="3"/>
          <c:order val="3"/>
          <c:tx>
            <c:strRef>
              <c:f>SC!$A$5</c:f>
              <c:strCache>
                <c:ptCount val="1"/>
                <c:pt idx="0">
                  <c:v>Agricultural Groundwater</c:v>
                </c:pt>
              </c:strCache>
            </c:strRef>
          </c:tx>
          <c:spPr>
            <a:solidFill>
              <a:srgbClr val="3A9933"/>
            </a:solidFill>
            <a:ln>
              <a:noFill/>
            </a:ln>
            <a:effectLst/>
          </c:spPr>
          <c:invertIfNegative val="0"/>
          <c:cat>
            <c:numRef>
              <c:f>SC!$B$1:$AH$1</c:f>
              <c:numCache>
                <c:formatCode>General</c:formatCode>
                <c:ptCount val="33"/>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pt idx="32">
                  <c:v>2017</c:v>
                </c:pt>
              </c:numCache>
            </c:numRef>
          </c:cat>
          <c:val>
            <c:numRef>
              <c:f>SC!$B$5:$AH$5</c:f>
              <c:numCache>
                <c:formatCode>General</c:formatCode>
                <c:ptCount val="33"/>
                <c:pt idx="0">
                  <c:v>8959.85</c:v>
                </c:pt>
                <c:pt idx="1">
                  <c:v>10686.2</c:v>
                </c:pt>
                <c:pt idx="2">
                  <c:v>15268.79</c:v>
                </c:pt>
                <c:pt idx="3">
                  <c:v>11263.28</c:v>
                </c:pt>
                <c:pt idx="4">
                  <c:v>16165.92</c:v>
                </c:pt>
                <c:pt idx="5">
                  <c:v>11602.65</c:v>
                </c:pt>
                <c:pt idx="6">
                  <c:v>11634.07</c:v>
                </c:pt>
                <c:pt idx="7">
                  <c:v>8439.64</c:v>
                </c:pt>
                <c:pt idx="8">
                  <c:v>8121.8099999999995</c:v>
                </c:pt>
                <c:pt idx="9">
                  <c:v>15912.810000000001</c:v>
                </c:pt>
                <c:pt idx="10">
                  <c:v>12883.25</c:v>
                </c:pt>
                <c:pt idx="11">
                  <c:v>13942.18</c:v>
                </c:pt>
                <c:pt idx="12">
                  <c:v>12432.72</c:v>
                </c:pt>
                <c:pt idx="13">
                  <c:v>11346.29</c:v>
                </c:pt>
                <c:pt idx="14">
                  <c:v>14900.300000000001</c:v>
                </c:pt>
                <c:pt idx="15">
                  <c:v>14686.67</c:v>
                </c:pt>
                <c:pt idx="16">
                  <c:v>14638.17</c:v>
                </c:pt>
                <c:pt idx="17">
                  <c:v>15508.9</c:v>
                </c:pt>
                <c:pt idx="18">
                  <c:v>11814.58</c:v>
                </c:pt>
                <c:pt idx="19">
                  <c:v>10687.5</c:v>
                </c:pt>
                <c:pt idx="20">
                  <c:v>12902.9</c:v>
                </c:pt>
                <c:pt idx="21">
                  <c:v>12826.59</c:v>
                </c:pt>
                <c:pt idx="22">
                  <c:v>13325.1</c:v>
                </c:pt>
                <c:pt idx="23">
                  <c:v>15175.2</c:v>
                </c:pt>
                <c:pt idx="24">
                  <c:v>15179.94</c:v>
                </c:pt>
                <c:pt idx="25">
                  <c:v>11090.32</c:v>
                </c:pt>
                <c:pt idx="26">
                  <c:v>15326.074000000001</c:v>
                </c:pt>
                <c:pt idx="27">
                  <c:v>12620.164999999999</c:v>
                </c:pt>
                <c:pt idx="28">
                  <c:v>13940.694000000001</c:v>
                </c:pt>
                <c:pt idx="29">
                  <c:v>7532.6850000000004</c:v>
                </c:pt>
                <c:pt idx="30">
                  <c:v>6672.3450000000003</c:v>
                </c:pt>
                <c:pt idx="31">
                  <c:v>9901.7999999999993</c:v>
                </c:pt>
                <c:pt idx="32">
                  <c:v>9718.14</c:v>
                </c:pt>
              </c:numCache>
            </c:numRef>
          </c:val>
          <c:extLst>
            <c:ext xmlns:c16="http://schemas.microsoft.com/office/drawing/2014/chart" uri="{C3380CC4-5D6E-409C-BE32-E72D297353CC}">
              <c16:uniqueId val="{00000002-2599-481E-8C1D-4148DFECDDFA}"/>
            </c:ext>
          </c:extLst>
        </c:ser>
        <c:ser>
          <c:idx val="4"/>
          <c:order val="4"/>
          <c:tx>
            <c:strRef>
              <c:f>SC!$A$6</c:f>
              <c:strCache>
                <c:ptCount val="1"/>
                <c:pt idx="0">
                  <c:v>Indian Groundwater</c:v>
                </c:pt>
              </c:strCache>
            </c:strRef>
          </c:tx>
          <c:spPr>
            <a:solidFill>
              <a:schemeClr val="accent5"/>
            </a:solidFill>
            <a:ln>
              <a:noFill/>
            </a:ln>
            <a:effectLst/>
          </c:spPr>
          <c:invertIfNegative val="0"/>
          <c:cat>
            <c:numRef>
              <c:f>SC!$B$1:$AH$1</c:f>
              <c:numCache>
                <c:formatCode>General</c:formatCode>
                <c:ptCount val="33"/>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pt idx="32">
                  <c:v>2017</c:v>
                </c:pt>
              </c:numCache>
            </c:numRef>
          </c:cat>
          <c:val>
            <c:numRef>
              <c:f>SC!$B$6:$AH$6</c:f>
              <c:numCache>
                <c:formatCode>General</c:formatCode>
                <c:ptCount val="33"/>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1</c:v>
                </c:pt>
              </c:numCache>
            </c:numRef>
          </c:val>
          <c:extLst>
            <c:ext xmlns:c16="http://schemas.microsoft.com/office/drawing/2014/chart" uri="{C3380CC4-5D6E-409C-BE32-E72D297353CC}">
              <c16:uniqueId val="{00000003-2599-481E-8C1D-4148DFECDDFA}"/>
            </c:ext>
          </c:extLst>
        </c:ser>
        <c:dLbls>
          <c:showLegendKey val="0"/>
          <c:showVal val="0"/>
          <c:showCatName val="0"/>
          <c:showSerName val="0"/>
          <c:showPercent val="0"/>
          <c:showBubbleSize val="0"/>
        </c:dLbls>
        <c:gapWidth val="150"/>
        <c:axId val="1092459576"/>
        <c:axId val="1092465152"/>
      </c:barChart>
      <c:lineChart>
        <c:grouping val="standard"/>
        <c:varyColors val="0"/>
        <c:ser>
          <c:idx val="0"/>
          <c:order val="0"/>
          <c:tx>
            <c:strRef>
              <c:f>SC!$A$2</c:f>
              <c:strCache>
                <c:ptCount val="1"/>
                <c:pt idx="0">
                  <c:v>Overdraft</c:v>
                </c:pt>
              </c:strCache>
            </c:strRef>
          </c:tx>
          <c:spPr>
            <a:ln w="28575" cap="rnd">
              <a:solidFill>
                <a:schemeClr val="accent1"/>
              </a:solidFill>
              <a:round/>
            </a:ln>
            <a:effectLst/>
          </c:spPr>
          <c:marker>
            <c:symbol val="none"/>
          </c:marker>
          <c:cat>
            <c:numRef>
              <c:f>SC!$B$1:$AH$1</c:f>
              <c:numCache>
                <c:formatCode>General</c:formatCode>
                <c:ptCount val="33"/>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pt idx="32">
                  <c:v>2017</c:v>
                </c:pt>
              </c:numCache>
            </c:numRef>
          </c:cat>
          <c:val>
            <c:numRef>
              <c:f>SC!$B$2:$AH$2</c:f>
              <c:numCache>
                <c:formatCode>General</c:formatCode>
                <c:ptCount val="33"/>
                <c:pt idx="0">
                  <c:v>-37057.168864261243</c:v>
                </c:pt>
                <c:pt idx="1">
                  <c:v>9021.222857251727</c:v>
                </c:pt>
                <c:pt idx="2">
                  <c:v>11946.325653586515</c:v>
                </c:pt>
                <c:pt idx="3">
                  <c:v>8814.1480958209286</c:v>
                </c:pt>
                <c:pt idx="4">
                  <c:v>13811.476469650195</c:v>
                </c:pt>
                <c:pt idx="5">
                  <c:v>-13783.022624335914</c:v>
                </c:pt>
                <c:pt idx="6">
                  <c:v>-12943.875970370798</c:v>
                </c:pt>
                <c:pt idx="7">
                  <c:v>-16097.216537223205</c:v>
                </c:pt>
                <c:pt idx="8">
                  <c:v>-36913.592577904157</c:v>
                </c:pt>
                <c:pt idx="9">
                  <c:v>16042.853670631805</c:v>
                </c:pt>
                <c:pt idx="10">
                  <c:v>-8980.7606122089855</c:v>
                </c:pt>
                <c:pt idx="11">
                  <c:v>15951.502169650819</c:v>
                </c:pt>
                <c:pt idx="12">
                  <c:v>13467.476729275601</c:v>
                </c:pt>
                <c:pt idx="13">
                  <c:v>11463.419183995939</c:v>
                </c:pt>
                <c:pt idx="14">
                  <c:v>15589.890152781536</c:v>
                </c:pt>
                <c:pt idx="15">
                  <c:v>-6877.9669296745706</c:v>
                </c:pt>
                <c:pt idx="16">
                  <c:v>15095.048424086719</c:v>
                </c:pt>
                <c:pt idx="17">
                  <c:v>30113.347193586331</c:v>
                </c:pt>
                <c:pt idx="18">
                  <c:v>10474.953258931353</c:v>
                </c:pt>
                <c:pt idx="19">
                  <c:v>26896.930330300165</c:v>
                </c:pt>
                <c:pt idx="20">
                  <c:v>9836.5108170873937</c:v>
                </c:pt>
                <c:pt idx="21">
                  <c:v>-2418.1603525196115</c:v>
                </c:pt>
                <c:pt idx="22">
                  <c:v>1896.0232708357798</c:v>
                </c:pt>
                <c:pt idx="23">
                  <c:v>9074.5857008703315</c:v>
                </c:pt>
                <c:pt idx="24">
                  <c:v>37422.854887991416</c:v>
                </c:pt>
                <c:pt idx="25">
                  <c:v>15587.352624854495</c:v>
                </c:pt>
                <c:pt idx="26">
                  <c:v>31083.52616122067</c:v>
                </c:pt>
                <c:pt idx="27">
                  <c:v>27157.004646584614</c:v>
                </c:pt>
                <c:pt idx="28">
                  <c:v>28558.203126999706</c:v>
                </c:pt>
                <c:pt idx="29">
                  <c:v>19292.250086160228</c:v>
                </c:pt>
                <c:pt idx="30">
                  <c:v>-33239.149324227314</c:v>
                </c:pt>
                <c:pt idx="31">
                  <c:v>20370.415084972712</c:v>
                </c:pt>
                <c:pt idx="32">
                  <c:v>16923.960640413377</c:v>
                </c:pt>
              </c:numCache>
            </c:numRef>
          </c:val>
          <c:smooth val="0"/>
          <c:extLst>
            <c:ext xmlns:c16="http://schemas.microsoft.com/office/drawing/2014/chart" uri="{C3380CC4-5D6E-409C-BE32-E72D297353CC}">
              <c16:uniqueId val="{00000004-2599-481E-8C1D-4148DFECDDFA}"/>
            </c:ext>
          </c:extLst>
        </c:ser>
        <c:dLbls>
          <c:showLegendKey val="0"/>
          <c:showVal val="0"/>
          <c:showCatName val="0"/>
          <c:showSerName val="0"/>
          <c:showPercent val="0"/>
          <c:showBubbleSize val="0"/>
        </c:dLbls>
        <c:marker val="1"/>
        <c:smooth val="0"/>
        <c:axId val="1092459576"/>
        <c:axId val="1092465152"/>
        <c:extLst>
          <c:ext xmlns:c15="http://schemas.microsoft.com/office/drawing/2012/chart" uri="{02D57815-91ED-43cb-92C2-25804820EDAC}">
            <c15:filteredLineSeries>
              <c15:ser>
                <c:idx val="5"/>
                <c:order val="5"/>
                <c:tx>
                  <c:strRef>
                    <c:extLst>
                      <c:ext uri="{02D57815-91ED-43cb-92C2-25804820EDAC}">
                        <c15:formulaRef>
                          <c15:sqref>SC!$A$7</c15:sqref>
                        </c15:formulaRef>
                      </c:ext>
                    </c:extLst>
                    <c:strCache>
                      <c:ptCount val="1"/>
                      <c:pt idx="0">
                        <c:v>Cumulative Overdraft</c:v>
                      </c:pt>
                    </c:strCache>
                  </c:strRef>
                </c:tx>
                <c:spPr>
                  <a:ln w="28575" cap="rnd">
                    <a:solidFill>
                      <a:schemeClr val="accent6"/>
                    </a:solidFill>
                    <a:round/>
                  </a:ln>
                  <a:effectLst/>
                </c:spPr>
                <c:marker>
                  <c:symbol val="none"/>
                </c:marker>
                <c:cat>
                  <c:numRef>
                    <c:extLst>
                      <c:ext uri="{02D57815-91ED-43cb-92C2-25804820EDAC}">
                        <c15:formulaRef>
                          <c15:sqref>SC!$B$1:$AH$1</c15:sqref>
                        </c15:formulaRef>
                      </c:ext>
                    </c:extLst>
                    <c:numCache>
                      <c:formatCode>General</c:formatCode>
                      <c:ptCount val="33"/>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pt idx="32">
                        <c:v>2017</c:v>
                      </c:pt>
                    </c:numCache>
                  </c:numRef>
                </c:cat>
                <c:val>
                  <c:numRef>
                    <c:extLst>
                      <c:ext uri="{02D57815-91ED-43cb-92C2-25804820EDAC}">
                        <c15:formulaRef>
                          <c15:sqref>SC!$B$7:$AH$7</c15:sqref>
                        </c15:formulaRef>
                      </c:ext>
                    </c:extLst>
                    <c:numCache>
                      <c:formatCode>General</c:formatCode>
                      <c:ptCount val="33"/>
                      <c:pt idx="0">
                        <c:v>-37057.168864261243</c:v>
                      </c:pt>
                      <c:pt idx="1">
                        <c:v>-28035.946007009516</c:v>
                      </c:pt>
                      <c:pt idx="2">
                        <c:v>-16089.620353423001</c:v>
                      </c:pt>
                      <c:pt idx="3">
                        <c:v>-7275.4722576020722</c:v>
                      </c:pt>
                      <c:pt idx="4">
                        <c:v>6536.004212048123</c:v>
                      </c:pt>
                      <c:pt idx="5">
                        <c:v>-7247.0184122877909</c:v>
                      </c:pt>
                      <c:pt idx="6">
                        <c:v>-20190.894382658589</c:v>
                      </c:pt>
                      <c:pt idx="7">
                        <c:v>-36288.110919881794</c:v>
                      </c:pt>
                      <c:pt idx="8">
                        <c:v>-73201.703497785958</c:v>
                      </c:pt>
                      <c:pt idx="9">
                        <c:v>-57158.849827154154</c:v>
                      </c:pt>
                      <c:pt idx="10">
                        <c:v>-66139.610439363139</c:v>
                      </c:pt>
                      <c:pt idx="11">
                        <c:v>-50188.10826971232</c:v>
                      </c:pt>
                      <c:pt idx="12">
                        <c:v>-36720.63154043672</c:v>
                      </c:pt>
                      <c:pt idx="13">
                        <c:v>-25257.212356440781</c:v>
                      </c:pt>
                      <c:pt idx="14">
                        <c:v>-9667.3222036592451</c:v>
                      </c:pt>
                      <c:pt idx="15">
                        <c:v>-16545.289133333816</c:v>
                      </c:pt>
                      <c:pt idx="16">
                        <c:v>-1450.2407092470967</c:v>
                      </c:pt>
                      <c:pt idx="17">
                        <c:v>28663.106484339234</c:v>
                      </c:pt>
                      <c:pt idx="18">
                        <c:v>39138.059743270584</c:v>
                      </c:pt>
                      <c:pt idx="19">
                        <c:v>66034.990073570749</c:v>
                      </c:pt>
                      <c:pt idx="20">
                        <c:v>75871.50089065815</c:v>
                      </c:pt>
                      <c:pt idx="21">
                        <c:v>73453.340538138538</c:v>
                      </c:pt>
                      <c:pt idx="22">
                        <c:v>75349.363808974318</c:v>
                      </c:pt>
                      <c:pt idx="23">
                        <c:v>84423.94950984465</c:v>
                      </c:pt>
                      <c:pt idx="24">
                        <c:v>121846.80439783607</c:v>
                      </c:pt>
                      <c:pt idx="25">
                        <c:v>137434.15702269058</c:v>
                      </c:pt>
                      <c:pt idx="26">
                        <c:v>168517.68318391126</c:v>
                      </c:pt>
                      <c:pt idx="27">
                        <c:v>195674.68783049588</c:v>
                      </c:pt>
                      <c:pt idx="28">
                        <c:v>224232.89095749558</c:v>
                      </c:pt>
                      <c:pt idx="29">
                        <c:v>243525.14104365581</c:v>
                      </c:pt>
                      <c:pt idx="30">
                        <c:v>210285.99171942851</c:v>
                      </c:pt>
                      <c:pt idx="31">
                        <c:v>230656.40680440122</c:v>
                      </c:pt>
                      <c:pt idx="32">
                        <c:v>247580.36744481459</c:v>
                      </c:pt>
                    </c:numCache>
                  </c:numRef>
                </c:val>
                <c:smooth val="0"/>
                <c:extLst>
                  <c:ext xmlns:c16="http://schemas.microsoft.com/office/drawing/2014/chart" uri="{C3380CC4-5D6E-409C-BE32-E72D297353CC}">
                    <c16:uniqueId val="{00000005-2599-481E-8C1D-4148DFECDDFA}"/>
                  </c:ext>
                </c:extLst>
              </c15:ser>
            </c15:filteredLineSeries>
          </c:ext>
        </c:extLst>
      </c:lineChart>
      <c:catAx>
        <c:axId val="1092459576"/>
        <c:scaling>
          <c:orientation val="minMax"/>
        </c:scaling>
        <c:delete val="0"/>
        <c:axPos val="b"/>
        <c:numFmt formatCode="General" sourceLinked="1"/>
        <c:majorTickMark val="none"/>
        <c:minorTickMark val="none"/>
        <c:tickLblPos val="nextTo"/>
        <c:spPr>
          <a:noFill/>
          <a:ln w="15875" cap="flat" cmpd="sng" algn="ctr">
            <a:solidFill>
              <a:schemeClr val="bg1">
                <a:lumMod val="6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092465152"/>
        <c:crosses val="autoZero"/>
        <c:auto val="1"/>
        <c:lblAlgn val="ctr"/>
        <c:lblOffset val="100"/>
        <c:tickLblSkip val="5"/>
        <c:noMultiLvlLbl val="0"/>
      </c:catAx>
      <c:valAx>
        <c:axId val="10924651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Recharge</a:t>
                </a:r>
                <a:r>
                  <a:rPr lang="en-US" baseline="0"/>
                  <a:t> | AF | Overdraft</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92459576"/>
        <c:crosses val="autoZero"/>
        <c:crossBetween val="between"/>
      </c:valAx>
      <c:spPr>
        <a:noFill/>
        <a:ln>
          <a:noFill/>
        </a:ln>
        <a:effectLst/>
      </c:spPr>
    </c:plotArea>
    <c:legend>
      <c:legendPos val="t"/>
      <c:legendEntry>
        <c:idx val="3"/>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alpha val="70000"/>
      </a:schemeClr>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31">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31">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0-06-24T13:53:31.530" idx="22">
    <p:pos x="10" y="10"/>
    <p:text>No Indian data in SCAMA historic template</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EB4C64-D6F4-4F59-8EFE-B7A056768AB2}"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9892C575-3A30-435E-B0C8-C24C863A8A02}">
      <dgm:prSet phldrT="[Text]"/>
      <dgm:spPr/>
      <dgm:t>
        <a:bodyPr/>
        <a:lstStyle/>
        <a:p>
          <a:r>
            <a:rPr lang="en-US"/>
            <a:t>Phoenix AMA Adoption</a:t>
          </a:r>
        </a:p>
      </dgm:t>
    </dgm:pt>
    <dgm:pt modelId="{6C55C28D-486F-4F87-A21F-45F03610A85D}" type="parTrans" cxnId="{B7255E5D-5852-4E27-A7BA-63EA3A52536B}">
      <dgm:prSet/>
      <dgm:spPr/>
      <dgm:t>
        <a:bodyPr/>
        <a:lstStyle/>
        <a:p>
          <a:endParaRPr lang="en-US"/>
        </a:p>
      </dgm:t>
    </dgm:pt>
    <dgm:pt modelId="{1B4E3E8E-9708-44F0-970A-D4B98D468ADD}" type="sibTrans" cxnId="{B7255E5D-5852-4E27-A7BA-63EA3A52536B}">
      <dgm:prSet/>
      <dgm:spPr/>
      <dgm:t>
        <a:bodyPr/>
        <a:lstStyle/>
        <a:p>
          <a:endParaRPr lang="en-US"/>
        </a:p>
      </dgm:t>
    </dgm:pt>
    <dgm:pt modelId="{9DA7B576-3974-47BF-A9B5-C54B00CE98BD}">
      <dgm:prSet phldrT="[Text]"/>
      <dgm:spPr/>
      <dgm:t>
        <a:bodyPr/>
        <a:lstStyle/>
        <a:p>
          <a:r>
            <a:rPr lang="en-US"/>
            <a:t>Pinal AMA Adoption</a:t>
          </a:r>
        </a:p>
      </dgm:t>
    </dgm:pt>
    <dgm:pt modelId="{4DE0C737-4FC1-46F5-9224-00AAE9EE395A}" type="parTrans" cxnId="{9A8EA8B2-1B96-4B03-BE03-4032BAA8CF20}">
      <dgm:prSet/>
      <dgm:spPr/>
      <dgm:t>
        <a:bodyPr/>
        <a:lstStyle/>
        <a:p>
          <a:endParaRPr lang="en-US"/>
        </a:p>
      </dgm:t>
    </dgm:pt>
    <dgm:pt modelId="{22FA2FBB-E998-490C-8723-E40CDF67C622}" type="sibTrans" cxnId="{9A8EA8B2-1B96-4B03-BE03-4032BAA8CF20}">
      <dgm:prSet/>
      <dgm:spPr/>
      <dgm:t>
        <a:bodyPr/>
        <a:lstStyle/>
        <a:p>
          <a:endParaRPr lang="en-US"/>
        </a:p>
      </dgm:t>
    </dgm:pt>
    <dgm:pt modelId="{7EBEB3E0-5D84-4B5A-A20B-08B402756749}">
      <dgm:prSet phldrT="[Text]"/>
      <dgm:spPr/>
      <dgm:t>
        <a:bodyPr/>
        <a:lstStyle/>
        <a:p>
          <a:r>
            <a:rPr lang="en-US"/>
            <a:t>Santa Cruz AMA Adoption</a:t>
          </a:r>
        </a:p>
      </dgm:t>
    </dgm:pt>
    <dgm:pt modelId="{8A2842A3-6F00-4F28-8F11-331004C45931}" type="parTrans" cxnId="{FC264026-B983-4F1E-B617-925707227E28}">
      <dgm:prSet/>
      <dgm:spPr/>
      <dgm:t>
        <a:bodyPr/>
        <a:lstStyle/>
        <a:p>
          <a:endParaRPr lang="en-US"/>
        </a:p>
      </dgm:t>
    </dgm:pt>
    <dgm:pt modelId="{62A4A0FB-4CCB-40A5-B4E8-08D43E83F649}" type="sibTrans" cxnId="{FC264026-B983-4F1E-B617-925707227E28}">
      <dgm:prSet/>
      <dgm:spPr/>
      <dgm:t>
        <a:bodyPr/>
        <a:lstStyle/>
        <a:p>
          <a:endParaRPr lang="en-US"/>
        </a:p>
      </dgm:t>
    </dgm:pt>
    <dgm:pt modelId="{52D846FE-B35B-4EAD-9BF1-FBED3994567A}" type="pres">
      <dgm:prSet presAssocID="{0AEB4C64-D6F4-4F59-8EFE-B7A056768AB2}" presName="CompostProcess" presStyleCnt="0">
        <dgm:presLayoutVars>
          <dgm:dir/>
          <dgm:resizeHandles val="exact"/>
        </dgm:presLayoutVars>
      </dgm:prSet>
      <dgm:spPr/>
    </dgm:pt>
    <dgm:pt modelId="{1B79A1A8-1711-4F14-AA4B-B692744A1EDD}" type="pres">
      <dgm:prSet presAssocID="{0AEB4C64-D6F4-4F59-8EFE-B7A056768AB2}" presName="arrow" presStyleLbl="bgShp" presStyleIdx="0" presStyleCnt="1"/>
      <dgm:spPr/>
    </dgm:pt>
    <dgm:pt modelId="{A1F1A63B-B24A-4FE5-A2B1-E65B131D4E27}" type="pres">
      <dgm:prSet presAssocID="{0AEB4C64-D6F4-4F59-8EFE-B7A056768AB2}" presName="linearProcess" presStyleCnt="0"/>
      <dgm:spPr/>
    </dgm:pt>
    <dgm:pt modelId="{25FD7084-80A0-4FE5-976F-A37336FBC643}" type="pres">
      <dgm:prSet presAssocID="{9892C575-3A30-435E-B0C8-C24C863A8A02}" presName="textNode" presStyleLbl="node1" presStyleIdx="0" presStyleCnt="3">
        <dgm:presLayoutVars>
          <dgm:bulletEnabled val="1"/>
        </dgm:presLayoutVars>
      </dgm:prSet>
      <dgm:spPr/>
    </dgm:pt>
    <dgm:pt modelId="{38220A3F-5BED-44B1-B35E-35A4B20E7078}" type="pres">
      <dgm:prSet presAssocID="{1B4E3E8E-9708-44F0-970A-D4B98D468ADD}" presName="sibTrans" presStyleCnt="0"/>
      <dgm:spPr/>
    </dgm:pt>
    <dgm:pt modelId="{DB767336-3BE6-40BA-9980-797EA54A6F16}" type="pres">
      <dgm:prSet presAssocID="{9DA7B576-3974-47BF-A9B5-C54B00CE98BD}" presName="textNode" presStyleLbl="node1" presStyleIdx="1" presStyleCnt="3">
        <dgm:presLayoutVars>
          <dgm:bulletEnabled val="1"/>
        </dgm:presLayoutVars>
      </dgm:prSet>
      <dgm:spPr/>
    </dgm:pt>
    <dgm:pt modelId="{FD766062-80A4-4EF8-9449-BFFF2B864BBE}" type="pres">
      <dgm:prSet presAssocID="{22FA2FBB-E998-490C-8723-E40CDF67C622}" presName="sibTrans" presStyleCnt="0"/>
      <dgm:spPr/>
    </dgm:pt>
    <dgm:pt modelId="{9EA7CA3F-85CF-488E-BC01-0BFB6698EA65}" type="pres">
      <dgm:prSet presAssocID="{7EBEB3E0-5D84-4B5A-A20B-08B402756749}" presName="textNode" presStyleLbl="node1" presStyleIdx="2" presStyleCnt="3">
        <dgm:presLayoutVars>
          <dgm:bulletEnabled val="1"/>
        </dgm:presLayoutVars>
      </dgm:prSet>
      <dgm:spPr/>
    </dgm:pt>
  </dgm:ptLst>
  <dgm:cxnLst>
    <dgm:cxn modelId="{FC264026-B983-4F1E-B617-925707227E28}" srcId="{0AEB4C64-D6F4-4F59-8EFE-B7A056768AB2}" destId="{7EBEB3E0-5D84-4B5A-A20B-08B402756749}" srcOrd="2" destOrd="0" parTransId="{8A2842A3-6F00-4F28-8F11-331004C45931}" sibTransId="{62A4A0FB-4CCB-40A5-B4E8-08D43E83F649}"/>
    <dgm:cxn modelId="{B7255E5D-5852-4E27-A7BA-63EA3A52536B}" srcId="{0AEB4C64-D6F4-4F59-8EFE-B7A056768AB2}" destId="{9892C575-3A30-435E-B0C8-C24C863A8A02}" srcOrd="0" destOrd="0" parTransId="{6C55C28D-486F-4F87-A21F-45F03610A85D}" sibTransId="{1B4E3E8E-9708-44F0-970A-D4B98D468ADD}"/>
    <dgm:cxn modelId="{387EFC70-4DB3-4128-B044-0820F74B9FFB}" type="presOf" srcId="{7EBEB3E0-5D84-4B5A-A20B-08B402756749}" destId="{9EA7CA3F-85CF-488E-BC01-0BFB6698EA65}" srcOrd="0" destOrd="0" presId="urn:microsoft.com/office/officeart/2005/8/layout/hProcess9"/>
    <dgm:cxn modelId="{A32510AE-BD71-429D-9DEE-5275038F3A9A}" type="presOf" srcId="{9DA7B576-3974-47BF-A9B5-C54B00CE98BD}" destId="{DB767336-3BE6-40BA-9980-797EA54A6F16}" srcOrd="0" destOrd="0" presId="urn:microsoft.com/office/officeart/2005/8/layout/hProcess9"/>
    <dgm:cxn modelId="{9A8EA8B2-1B96-4B03-BE03-4032BAA8CF20}" srcId="{0AEB4C64-D6F4-4F59-8EFE-B7A056768AB2}" destId="{9DA7B576-3974-47BF-A9B5-C54B00CE98BD}" srcOrd="1" destOrd="0" parTransId="{4DE0C737-4FC1-46F5-9224-00AAE9EE395A}" sibTransId="{22FA2FBB-E998-490C-8723-E40CDF67C622}"/>
    <dgm:cxn modelId="{04F78DC4-363D-46C5-B66D-D6FA610BBE9A}" type="presOf" srcId="{9892C575-3A30-435E-B0C8-C24C863A8A02}" destId="{25FD7084-80A0-4FE5-976F-A37336FBC643}" srcOrd="0" destOrd="0" presId="urn:microsoft.com/office/officeart/2005/8/layout/hProcess9"/>
    <dgm:cxn modelId="{CE7A07E6-68EE-455C-B602-17B532CABC51}" type="presOf" srcId="{0AEB4C64-D6F4-4F59-8EFE-B7A056768AB2}" destId="{52D846FE-B35B-4EAD-9BF1-FBED3994567A}" srcOrd="0" destOrd="0" presId="urn:microsoft.com/office/officeart/2005/8/layout/hProcess9"/>
    <dgm:cxn modelId="{9CCBAE73-1CE9-4225-AD4B-1E96E25A3929}" type="presParOf" srcId="{52D846FE-B35B-4EAD-9BF1-FBED3994567A}" destId="{1B79A1A8-1711-4F14-AA4B-B692744A1EDD}" srcOrd="0" destOrd="0" presId="urn:microsoft.com/office/officeart/2005/8/layout/hProcess9"/>
    <dgm:cxn modelId="{527B9FAA-F90F-444B-8E19-627F3AC1708E}" type="presParOf" srcId="{52D846FE-B35B-4EAD-9BF1-FBED3994567A}" destId="{A1F1A63B-B24A-4FE5-A2B1-E65B131D4E27}" srcOrd="1" destOrd="0" presId="urn:microsoft.com/office/officeart/2005/8/layout/hProcess9"/>
    <dgm:cxn modelId="{91AAA631-5970-4ECF-81C9-9AEF65CD2A00}" type="presParOf" srcId="{A1F1A63B-B24A-4FE5-A2B1-E65B131D4E27}" destId="{25FD7084-80A0-4FE5-976F-A37336FBC643}" srcOrd="0" destOrd="0" presId="urn:microsoft.com/office/officeart/2005/8/layout/hProcess9"/>
    <dgm:cxn modelId="{2C7AF895-7037-44F3-B139-73699524C3B9}" type="presParOf" srcId="{A1F1A63B-B24A-4FE5-A2B1-E65B131D4E27}" destId="{38220A3F-5BED-44B1-B35E-35A4B20E7078}" srcOrd="1" destOrd="0" presId="urn:microsoft.com/office/officeart/2005/8/layout/hProcess9"/>
    <dgm:cxn modelId="{825BB27F-4606-4D11-A028-FDCC3A85A39E}" type="presParOf" srcId="{A1F1A63B-B24A-4FE5-A2B1-E65B131D4E27}" destId="{DB767336-3BE6-40BA-9980-797EA54A6F16}" srcOrd="2" destOrd="0" presId="urn:microsoft.com/office/officeart/2005/8/layout/hProcess9"/>
    <dgm:cxn modelId="{E6142B2C-7C2C-46E1-86A0-D324EB043C0B}" type="presParOf" srcId="{A1F1A63B-B24A-4FE5-A2B1-E65B131D4E27}" destId="{FD766062-80A4-4EF8-9449-BFFF2B864BBE}" srcOrd="3" destOrd="0" presId="urn:microsoft.com/office/officeart/2005/8/layout/hProcess9"/>
    <dgm:cxn modelId="{704BB918-DF28-4C00-B53D-3C2BA17B6C14}" type="presParOf" srcId="{A1F1A63B-B24A-4FE5-A2B1-E65B131D4E27}" destId="{9EA7CA3F-85CF-488E-BC01-0BFB6698EA65}"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EB4C64-D6F4-4F59-8EFE-B7A056768AB2}"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DC90F9F2-4A00-4662-968C-C4EFF4C9843B}">
      <dgm:prSet phldrT="[Text]"/>
      <dgm:spPr/>
      <dgm:t>
        <a:bodyPr/>
        <a:lstStyle/>
        <a:p>
          <a:r>
            <a:rPr lang="en-US"/>
            <a:t>Drafting Plans</a:t>
          </a:r>
        </a:p>
      </dgm:t>
    </dgm:pt>
    <dgm:pt modelId="{1B9C95BC-75B9-4D20-84C9-09B7F71A2706}" type="parTrans" cxnId="{C7136B24-1601-4367-944C-B0631C21A571}">
      <dgm:prSet/>
      <dgm:spPr/>
      <dgm:t>
        <a:bodyPr/>
        <a:lstStyle/>
        <a:p>
          <a:endParaRPr lang="en-US"/>
        </a:p>
      </dgm:t>
    </dgm:pt>
    <dgm:pt modelId="{A0B26F94-3112-4AEE-BBD0-6AC8C981A009}" type="sibTrans" cxnId="{C7136B24-1601-4367-944C-B0631C21A571}">
      <dgm:prSet/>
      <dgm:spPr/>
      <dgm:t>
        <a:bodyPr/>
        <a:lstStyle/>
        <a:p>
          <a:endParaRPr lang="en-US"/>
        </a:p>
      </dgm:t>
    </dgm:pt>
    <dgm:pt modelId="{9892C575-3A30-435E-B0C8-C24C863A8A02}">
      <dgm:prSet phldrT="[Text]"/>
      <dgm:spPr/>
      <dgm:t>
        <a:bodyPr/>
        <a:lstStyle/>
        <a:p>
          <a:r>
            <a:rPr lang="en-US"/>
            <a:t>Adopting Plans</a:t>
          </a:r>
        </a:p>
      </dgm:t>
    </dgm:pt>
    <dgm:pt modelId="{6C55C28D-486F-4F87-A21F-45F03610A85D}" type="parTrans" cxnId="{B7255E5D-5852-4E27-A7BA-63EA3A52536B}">
      <dgm:prSet/>
      <dgm:spPr/>
      <dgm:t>
        <a:bodyPr/>
        <a:lstStyle/>
        <a:p>
          <a:endParaRPr lang="en-US"/>
        </a:p>
      </dgm:t>
    </dgm:pt>
    <dgm:pt modelId="{1B4E3E8E-9708-44F0-970A-D4B98D468ADD}" type="sibTrans" cxnId="{B7255E5D-5852-4E27-A7BA-63EA3A52536B}">
      <dgm:prSet/>
      <dgm:spPr/>
      <dgm:t>
        <a:bodyPr/>
        <a:lstStyle/>
        <a:p>
          <a:endParaRPr lang="en-US"/>
        </a:p>
      </dgm:t>
    </dgm:pt>
    <dgm:pt modelId="{37BB158A-C8F9-41D2-9471-A22E1B55DDA7}">
      <dgm:prSet phldrT="[Text]"/>
      <dgm:spPr/>
      <dgm:t>
        <a:bodyPr/>
        <a:lstStyle/>
        <a:p>
          <a:r>
            <a:rPr lang="en-US"/>
            <a:t>MPWG</a:t>
          </a:r>
        </a:p>
      </dgm:t>
    </dgm:pt>
    <dgm:pt modelId="{AB85D7DD-F285-4D7F-BC18-D414B151C546}" type="parTrans" cxnId="{5242EFE5-30EC-4FFE-AB54-F6BADFE3DD24}">
      <dgm:prSet/>
      <dgm:spPr/>
      <dgm:t>
        <a:bodyPr/>
        <a:lstStyle/>
        <a:p>
          <a:endParaRPr lang="en-US"/>
        </a:p>
      </dgm:t>
    </dgm:pt>
    <dgm:pt modelId="{239C25C4-C151-474A-96EE-8BD146FC5F47}" type="sibTrans" cxnId="{5242EFE5-30EC-4FFE-AB54-F6BADFE3DD24}">
      <dgm:prSet/>
      <dgm:spPr/>
      <dgm:t>
        <a:bodyPr/>
        <a:lstStyle/>
        <a:p>
          <a:endParaRPr lang="en-US"/>
        </a:p>
      </dgm:t>
    </dgm:pt>
    <dgm:pt modelId="{52D846FE-B35B-4EAD-9BF1-FBED3994567A}" type="pres">
      <dgm:prSet presAssocID="{0AEB4C64-D6F4-4F59-8EFE-B7A056768AB2}" presName="CompostProcess" presStyleCnt="0">
        <dgm:presLayoutVars>
          <dgm:dir/>
          <dgm:resizeHandles val="exact"/>
        </dgm:presLayoutVars>
      </dgm:prSet>
      <dgm:spPr/>
    </dgm:pt>
    <dgm:pt modelId="{1B79A1A8-1711-4F14-AA4B-B692744A1EDD}" type="pres">
      <dgm:prSet presAssocID="{0AEB4C64-D6F4-4F59-8EFE-B7A056768AB2}" presName="arrow" presStyleLbl="bgShp" presStyleIdx="0" presStyleCnt="1" custLinFactNeighborY="296"/>
      <dgm:spPr/>
    </dgm:pt>
    <dgm:pt modelId="{A1F1A63B-B24A-4FE5-A2B1-E65B131D4E27}" type="pres">
      <dgm:prSet presAssocID="{0AEB4C64-D6F4-4F59-8EFE-B7A056768AB2}" presName="linearProcess" presStyleCnt="0"/>
      <dgm:spPr/>
    </dgm:pt>
    <dgm:pt modelId="{71B5FE9D-C46F-439D-9BAF-F2464C5EE863}" type="pres">
      <dgm:prSet presAssocID="{37BB158A-C8F9-41D2-9471-A22E1B55DDA7}" presName="textNode" presStyleLbl="node1" presStyleIdx="0" presStyleCnt="3">
        <dgm:presLayoutVars>
          <dgm:bulletEnabled val="1"/>
        </dgm:presLayoutVars>
      </dgm:prSet>
      <dgm:spPr/>
    </dgm:pt>
    <dgm:pt modelId="{2D244160-15B2-4426-AE0D-C85238352148}" type="pres">
      <dgm:prSet presAssocID="{239C25C4-C151-474A-96EE-8BD146FC5F47}" presName="sibTrans" presStyleCnt="0"/>
      <dgm:spPr/>
    </dgm:pt>
    <dgm:pt modelId="{6B99F400-AEF0-4345-9429-DE8584309AD8}" type="pres">
      <dgm:prSet presAssocID="{DC90F9F2-4A00-4662-968C-C4EFF4C9843B}" presName="textNode" presStyleLbl="node1" presStyleIdx="1" presStyleCnt="3">
        <dgm:presLayoutVars>
          <dgm:bulletEnabled val="1"/>
        </dgm:presLayoutVars>
      </dgm:prSet>
      <dgm:spPr/>
    </dgm:pt>
    <dgm:pt modelId="{95F7AFDB-EAA0-47C5-9928-FE0C7333334F}" type="pres">
      <dgm:prSet presAssocID="{A0B26F94-3112-4AEE-BBD0-6AC8C981A009}" presName="sibTrans" presStyleCnt="0"/>
      <dgm:spPr/>
    </dgm:pt>
    <dgm:pt modelId="{25FD7084-80A0-4FE5-976F-A37336FBC643}" type="pres">
      <dgm:prSet presAssocID="{9892C575-3A30-435E-B0C8-C24C863A8A02}" presName="textNode" presStyleLbl="node1" presStyleIdx="2" presStyleCnt="3">
        <dgm:presLayoutVars>
          <dgm:bulletEnabled val="1"/>
        </dgm:presLayoutVars>
      </dgm:prSet>
      <dgm:spPr/>
    </dgm:pt>
  </dgm:ptLst>
  <dgm:cxnLst>
    <dgm:cxn modelId="{C7136B24-1601-4367-944C-B0631C21A571}" srcId="{0AEB4C64-D6F4-4F59-8EFE-B7A056768AB2}" destId="{DC90F9F2-4A00-4662-968C-C4EFF4C9843B}" srcOrd="1" destOrd="0" parTransId="{1B9C95BC-75B9-4D20-84C9-09B7F71A2706}" sibTransId="{A0B26F94-3112-4AEE-BBD0-6AC8C981A009}"/>
    <dgm:cxn modelId="{B7255E5D-5852-4E27-A7BA-63EA3A52536B}" srcId="{0AEB4C64-D6F4-4F59-8EFE-B7A056768AB2}" destId="{9892C575-3A30-435E-B0C8-C24C863A8A02}" srcOrd="2" destOrd="0" parTransId="{6C55C28D-486F-4F87-A21F-45F03610A85D}" sibTransId="{1B4E3E8E-9708-44F0-970A-D4B98D468ADD}"/>
    <dgm:cxn modelId="{40FA9D82-0E2F-48D8-9609-2018CEC5C7A1}" type="presOf" srcId="{DC90F9F2-4A00-4662-968C-C4EFF4C9843B}" destId="{6B99F400-AEF0-4345-9429-DE8584309AD8}" srcOrd="0" destOrd="0" presId="urn:microsoft.com/office/officeart/2005/8/layout/hProcess9"/>
    <dgm:cxn modelId="{04F78DC4-363D-46C5-B66D-D6FA610BBE9A}" type="presOf" srcId="{9892C575-3A30-435E-B0C8-C24C863A8A02}" destId="{25FD7084-80A0-4FE5-976F-A37336FBC643}" srcOrd="0" destOrd="0" presId="urn:microsoft.com/office/officeart/2005/8/layout/hProcess9"/>
    <dgm:cxn modelId="{5242EFE5-30EC-4FFE-AB54-F6BADFE3DD24}" srcId="{0AEB4C64-D6F4-4F59-8EFE-B7A056768AB2}" destId="{37BB158A-C8F9-41D2-9471-A22E1B55DDA7}" srcOrd="0" destOrd="0" parTransId="{AB85D7DD-F285-4D7F-BC18-D414B151C546}" sibTransId="{239C25C4-C151-474A-96EE-8BD146FC5F47}"/>
    <dgm:cxn modelId="{CE7A07E6-68EE-455C-B602-17B532CABC51}" type="presOf" srcId="{0AEB4C64-D6F4-4F59-8EFE-B7A056768AB2}" destId="{52D846FE-B35B-4EAD-9BF1-FBED3994567A}" srcOrd="0" destOrd="0" presId="urn:microsoft.com/office/officeart/2005/8/layout/hProcess9"/>
    <dgm:cxn modelId="{3A06EFE9-2BB8-4DCE-8929-01D3FA723EEE}" type="presOf" srcId="{37BB158A-C8F9-41D2-9471-A22E1B55DDA7}" destId="{71B5FE9D-C46F-439D-9BAF-F2464C5EE863}" srcOrd="0" destOrd="0" presId="urn:microsoft.com/office/officeart/2005/8/layout/hProcess9"/>
    <dgm:cxn modelId="{9CCBAE73-1CE9-4225-AD4B-1E96E25A3929}" type="presParOf" srcId="{52D846FE-B35B-4EAD-9BF1-FBED3994567A}" destId="{1B79A1A8-1711-4F14-AA4B-B692744A1EDD}" srcOrd="0" destOrd="0" presId="urn:microsoft.com/office/officeart/2005/8/layout/hProcess9"/>
    <dgm:cxn modelId="{527B9FAA-F90F-444B-8E19-627F3AC1708E}" type="presParOf" srcId="{52D846FE-B35B-4EAD-9BF1-FBED3994567A}" destId="{A1F1A63B-B24A-4FE5-A2B1-E65B131D4E27}" srcOrd="1" destOrd="0" presId="urn:microsoft.com/office/officeart/2005/8/layout/hProcess9"/>
    <dgm:cxn modelId="{4E69CC89-C930-4FCE-97A7-CB858F06FF59}" type="presParOf" srcId="{A1F1A63B-B24A-4FE5-A2B1-E65B131D4E27}" destId="{71B5FE9D-C46F-439D-9BAF-F2464C5EE863}" srcOrd="0" destOrd="0" presId="urn:microsoft.com/office/officeart/2005/8/layout/hProcess9"/>
    <dgm:cxn modelId="{E863844E-EFF1-4828-8ED5-3994372EC014}" type="presParOf" srcId="{A1F1A63B-B24A-4FE5-A2B1-E65B131D4E27}" destId="{2D244160-15B2-4426-AE0D-C85238352148}" srcOrd="1" destOrd="0" presId="urn:microsoft.com/office/officeart/2005/8/layout/hProcess9"/>
    <dgm:cxn modelId="{6280F4C0-E06E-4672-9ED4-B5DD93168A1C}" type="presParOf" srcId="{A1F1A63B-B24A-4FE5-A2B1-E65B131D4E27}" destId="{6B99F400-AEF0-4345-9429-DE8584309AD8}" srcOrd="2" destOrd="0" presId="urn:microsoft.com/office/officeart/2005/8/layout/hProcess9"/>
    <dgm:cxn modelId="{127F6651-034B-4E68-98B0-0E320EF0FDEF}" type="presParOf" srcId="{A1F1A63B-B24A-4FE5-A2B1-E65B131D4E27}" destId="{95F7AFDB-EAA0-47C5-9928-FE0C7333334F}" srcOrd="3" destOrd="0" presId="urn:microsoft.com/office/officeart/2005/8/layout/hProcess9"/>
    <dgm:cxn modelId="{91AAA631-5970-4ECF-81C9-9AEF65CD2A00}" type="presParOf" srcId="{A1F1A63B-B24A-4FE5-A2B1-E65B131D4E27}" destId="{25FD7084-80A0-4FE5-976F-A37336FBC643}" srcOrd="4"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EB4C64-D6F4-4F59-8EFE-B7A056768AB2}"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9892C575-3A30-435E-B0C8-C24C863A8A02}">
      <dgm:prSet phldrT="[Text]" custT="1"/>
      <dgm:spPr/>
      <dgm:t>
        <a:bodyPr/>
        <a:lstStyle/>
        <a:p>
          <a:r>
            <a:rPr lang="en-US" sz="1400"/>
            <a:t>June</a:t>
          </a:r>
          <a:br>
            <a:rPr lang="en-US" sz="1400"/>
          </a:br>
          <a:r>
            <a:rPr lang="en-US" sz="1400"/>
            <a:t>2020</a:t>
          </a:r>
        </a:p>
      </dgm:t>
    </dgm:pt>
    <dgm:pt modelId="{6C55C28D-486F-4F87-A21F-45F03610A85D}" type="parTrans" cxnId="{B7255E5D-5852-4E27-A7BA-63EA3A52536B}">
      <dgm:prSet/>
      <dgm:spPr/>
      <dgm:t>
        <a:bodyPr/>
        <a:lstStyle/>
        <a:p>
          <a:endParaRPr lang="en-US"/>
        </a:p>
      </dgm:t>
    </dgm:pt>
    <dgm:pt modelId="{1B4E3E8E-9708-44F0-970A-D4B98D468ADD}" type="sibTrans" cxnId="{B7255E5D-5852-4E27-A7BA-63EA3A52536B}">
      <dgm:prSet/>
      <dgm:spPr/>
      <dgm:t>
        <a:bodyPr/>
        <a:lstStyle/>
        <a:p>
          <a:endParaRPr lang="en-US"/>
        </a:p>
      </dgm:t>
    </dgm:pt>
    <dgm:pt modelId="{9DA7B576-3974-47BF-A9B5-C54B00CE98BD}">
      <dgm:prSet phldrT="[Text]" custT="1"/>
      <dgm:spPr/>
      <dgm:t>
        <a:bodyPr/>
        <a:lstStyle/>
        <a:p>
          <a:r>
            <a:rPr lang="en-US" sz="1400"/>
            <a:t>Jun-Aug 2020</a:t>
          </a:r>
        </a:p>
      </dgm:t>
    </dgm:pt>
    <dgm:pt modelId="{4DE0C737-4FC1-46F5-9224-00AAE9EE395A}" type="parTrans" cxnId="{9A8EA8B2-1B96-4B03-BE03-4032BAA8CF20}">
      <dgm:prSet/>
      <dgm:spPr/>
      <dgm:t>
        <a:bodyPr/>
        <a:lstStyle/>
        <a:p>
          <a:endParaRPr lang="en-US"/>
        </a:p>
      </dgm:t>
    </dgm:pt>
    <dgm:pt modelId="{22FA2FBB-E998-490C-8723-E40CDF67C622}" type="sibTrans" cxnId="{9A8EA8B2-1B96-4B03-BE03-4032BAA8CF20}">
      <dgm:prSet/>
      <dgm:spPr/>
      <dgm:t>
        <a:bodyPr/>
        <a:lstStyle/>
        <a:p>
          <a:endParaRPr lang="en-US"/>
        </a:p>
      </dgm:t>
    </dgm:pt>
    <dgm:pt modelId="{7EBEB3E0-5D84-4B5A-A20B-08B402756749}">
      <dgm:prSet phldrT="[Text]"/>
      <dgm:spPr/>
      <dgm:t>
        <a:bodyPr/>
        <a:lstStyle/>
        <a:p>
          <a:r>
            <a:rPr lang="en-US">
              <a:solidFill>
                <a:schemeClr val="bg1">
                  <a:lumMod val="50000"/>
                </a:schemeClr>
              </a:solidFill>
            </a:rPr>
            <a:t>Publish Updated Draft</a:t>
          </a:r>
        </a:p>
      </dgm:t>
    </dgm:pt>
    <dgm:pt modelId="{8A2842A3-6F00-4F28-8F11-331004C45931}" type="parTrans" cxnId="{FC264026-B983-4F1E-B617-925707227E28}">
      <dgm:prSet/>
      <dgm:spPr/>
      <dgm:t>
        <a:bodyPr/>
        <a:lstStyle/>
        <a:p>
          <a:endParaRPr lang="en-US"/>
        </a:p>
      </dgm:t>
    </dgm:pt>
    <dgm:pt modelId="{62A4A0FB-4CCB-40A5-B4E8-08D43E83F649}" type="sibTrans" cxnId="{FC264026-B983-4F1E-B617-925707227E28}">
      <dgm:prSet/>
      <dgm:spPr/>
      <dgm:t>
        <a:bodyPr/>
        <a:lstStyle/>
        <a:p>
          <a:endParaRPr lang="en-US"/>
        </a:p>
      </dgm:t>
    </dgm:pt>
    <dgm:pt modelId="{9B138760-A1A0-4FAB-9257-50C5BD88F5F1}">
      <dgm:prSet phldrT="[Text]"/>
      <dgm:spPr/>
      <dgm:t>
        <a:bodyPr/>
        <a:lstStyle/>
        <a:p>
          <a:r>
            <a:rPr lang="en-US">
              <a:solidFill>
                <a:schemeClr val="accent5">
                  <a:lumMod val="50000"/>
                </a:schemeClr>
              </a:solidFill>
            </a:rPr>
            <a:t>GUAC comments requested by July 24, 2020</a:t>
          </a:r>
        </a:p>
      </dgm:t>
    </dgm:pt>
    <dgm:pt modelId="{68662373-FA1B-4982-BC7A-BE62E2D58565}" type="parTrans" cxnId="{5A277825-D146-4CB6-BC3F-A7D4CEEA4C94}">
      <dgm:prSet/>
      <dgm:spPr/>
      <dgm:t>
        <a:bodyPr/>
        <a:lstStyle/>
        <a:p>
          <a:endParaRPr lang="en-US"/>
        </a:p>
      </dgm:t>
    </dgm:pt>
    <dgm:pt modelId="{616CAB8F-B6DF-468D-992B-D93807871654}" type="sibTrans" cxnId="{5A277825-D146-4CB6-BC3F-A7D4CEEA4C94}">
      <dgm:prSet/>
      <dgm:spPr/>
      <dgm:t>
        <a:bodyPr/>
        <a:lstStyle/>
        <a:p>
          <a:endParaRPr lang="en-US"/>
        </a:p>
      </dgm:t>
    </dgm:pt>
    <dgm:pt modelId="{6791B96A-B1AD-4891-8FAF-A20EA85DD047}">
      <dgm:prSet phldrT="[Text]"/>
      <dgm:spPr/>
      <dgm:t>
        <a:bodyPr/>
        <a:lstStyle/>
        <a:p>
          <a:r>
            <a:rPr lang="en-US">
              <a:solidFill>
                <a:schemeClr val="accent3">
                  <a:lumMod val="50000"/>
                </a:schemeClr>
              </a:solidFill>
            </a:rPr>
            <a:t>Complete</a:t>
          </a:r>
        </a:p>
      </dgm:t>
    </dgm:pt>
    <dgm:pt modelId="{9F5FA526-9272-44FC-AF30-62970DA15628}" type="sibTrans" cxnId="{317677F9-43ED-45CA-B6C9-471D45A2717D}">
      <dgm:prSet/>
      <dgm:spPr/>
      <dgm:t>
        <a:bodyPr/>
        <a:lstStyle/>
        <a:p>
          <a:endParaRPr lang="en-US"/>
        </a:p>
      </dgm:t>
    </dgm:pt>
    <dgm:pt modelId="{B6A6F5EB-D6F4-4482-B305-D767703A7FBF}" type="parTrans" cxnId="{317677F9-43ED-45CA-B6C9-471D45A2717D}">
      <dgm:prSet/>
      <dgm:spPr/>
      <dgm:t>
        <a:bodyPr/>
        <a:lstStyle/>
        <a:p>
          <a:endParaRPr lang="en-US"/>
        </a:p>
      </dgm:t>
    </dgm:pt>
    <dgm:pt modelId="{D82F8005-B65D-4C53-99AC-062136E57D6F}">
      <dgm:prSet phldrT="[Text]" custT="1"/>
      <dgm:spPr/>
      <dgm:t>
        <a:bodyPr/>
        <a:lstStyle/>
        <a:p>
          <a:r>
            <a:rPr lang="en-US" sz="1400"/>
            <a:t>Aug 2020</a:t>
          </a:r>
        </a:p>
      </dgm:t>
    </dgm:pt>
    <dgm:pt modelId="{4AD48975-4BC7-4F36-A8B6-FA495F813CDF}" type="parTrans" cxnId="{9428D08A-44E7-4F5C-BC25-8BAEECB077CD}">
      <dgm:prSet/>
      <dgm:spPr/>
      <dgm:t>
        <a:bodyPr/>
        <a:lstStyle/>
        <a:p>
          <a:endParaRPr lang="en-US"/>
        </a:p>
      </dgm:t>
    </dgm:pt>
    <dgm:pt modelId="{E43BDD82-8D04-44A6-BA42-50215C9A35DE}" type="sibTrans" cxnId="{9428D08A-44E7-4F5C-BC25-8BAEECB077CD}">
      <dgm:prSet/>
      <dgm:spPr/>
      <dgm:t>
        <a:bodyPr/>
        <a:lstStyle/>
        <a:p>
          <a:endParaRPr lang="en-US"/>
        </a:p>
      </dgm:t>
    </dgm:pt>
    <dgm:pt modelId="{27507634-F68D-4374-B2A8-67DF4CD9FF74}">
      <dgm:prSet phldrT="[Text]"/>
      <dgm:spPr/>
      <dgm:t>
        <a:bodyPr/>
        <a:lstStyle/>
        <a:p>
          <a:r>
            <a:rPr lang="en-US"/>
            <a:t>Initial Draft Published</a:t>
          </a:r>
        </a:p>
      </dgm:t>
    </dgm:pt>
    <dgm:pt modelId="{2CD5D927-1511-421C-886C-B91A2B203526}" type="parTrans" cxnId="{F52EA7EF-52C7-431D-8523-03DB76D80DB0}">
      <dgm:prSet/>
      <dgm:spPr/>
      <dgm:t>
        <a:bodyPr/>
        <a:lstStyle/>
        <a:p>
          <a:endParaRPr lang="en-US"/>
        </a:p>
      </dgm:t>
    </dgm:pt>
    <dgm:pt modelId="{5B5FB45F-1647-4055-9BC0-5D624F9E624D}" type="sibTrans" cxnId="{F52EA7EF-52C7-431D-8523-03DB76D80DB0}">
      <dgm:prSet/>
      <dgm:spPr/>
      <dgm:t>
        <a:bodyPr/>
        <a:lstStyle/>
        <a:p>
          <a:endParaRPr lang="en-US"/>
        </a:p>
      </dgm:t>
    </dgm:pt>
    <dgm:pt modelId="{3C25B141-61D2-40C7-BE21-11A1975AEDD2}">
      <dgm:prSet phldrT="[Text]"/>
      <dgm:spPr/>
      <dgm:t>
        <a:bodyPr/>
        <a:lstStyle/>
        <a:p>
          <a:r>
            <a:rPr lang="en-US"/>
            <a:t>GUAC and Public Comments</a:t>
          </a:r>
        </a:p>
      </dgm:t>
    </dgm:pt>
    <dgm:pt modelId="{DA80C3DC-2A9A-4A9C-8A34-5BCB37086A58}" type="parTrans" cxnId="{5C9B3B7C-EF1B-4C94-963B-AEE74DA4F6EF}">
      <dgm:prSet/>
      <dgm:spPr/>
      <dgm:t>
        <a:bodyPr/>
        <a:lstStyle/>
        <a:p>
          <a:endParaRPr lang="en-US"/>
        </a:p>
      </dgm:t>
    </dgm:pt>
    <dgm:pt modelId="{D02A7F45-C191-4E5C-A30E-F1B315A82498}" type="sibTrans" cxnId="{5C9B3B7C-EF1B-4C94-963B-AEE74DA4F6EF}">
      <dgm:prSet/>
      <dgm:spPr/>
      <dgm:t>
        <a:bodyPr/>
        <a:lstStyle/>
        <a:p>
          <a:endParaRPr lang="en-US"/>
        </a:p>
      </dgm:t>
    </dgm:pt>
    <dgm:pt modelId="{DB08050B-B860-45F3-909C-8663F63ECB88}">
      <dgm:prSet phldrT="[Text]" custT="1"/>
      <dgm:spPr/>
      <dgm:t>
        <a:bodyPr/>
        <a:lstStyle/>
        <a:p>
          <a:r>
            <a:rPr lang="en-US" sz="1400"/>
            <a:t>Aug</a:t>
          </a:r>
          <a:br>
            <a:rPr lang="en-US" sz="1400"/>
          </a:br>
          <a:r>
            <a:rPr lang="en-US" sz="1400"/>
            <a:t>2020</a:t>
          </a:r>
        </a:p>
      </dgm:t>
    </dgm:pt>
    <dgm:pt modelId="{34D3F2D1-AA03-45C9-B126-FAEB82FDEC5C}" type="parTrans" cxnId="{E8AAAF95-5560-4486-9EA3-516C996C6FE1}">
      <dgm:prSet/>
      <dgm:spPr/>
      <dgm:t>
        <a:bodyPr/>
        <a:lstStyle/>
        <a:p>
          <a:endParaRPr lang="en-US"/>
        </a:p>
      </dgm:t>
    </dgm:pt>
    <dgm:pt modelId="{67B8CFEE-95EB-45B5-BC37-AC87E9533741}" type="sibTrans" cxnId="{E8AAAF95-5560-4486-9EA3-516C996C6FE1}">
      <dgm:prSet/>
      <dgm:spPr/>
      <dgm:t>
        <a:bodyPr/>
        <a:lstStyle/>
        <a:p>
          <a:endParaRPr lang="en-US"/>
        </a:p>
      </dgm:t>
    </dgm:pt>
    <dgm:pt modelId="{C024BDE1-F787-4B03-ADB5-21C95FBC2151}">
      <dgm:prSet phldrT="[Text]"/>
      <dgm:spPr/>
      <dgm:t>
        <a:bodyPr/>
        <a:lstStyle/>
        <a:p>
          <a:r>
            <a:rPr lang="en-US">
              <a:solidFill>
                <a:schemeClr val="bg1">
                  <a:lumMod val="50000"/>
                </a:schemeClr>
              </a:solidFill>
            </a:rPr>
            <a:t>Promulgation Order</a:t>
          </a:r>
        </a:p>
      </dgm:t>
    </dgm:pt>
    <dgm:pt modelId="{78288305-C776-4203-BC10-35E79391F1A3}" type="parTrans" cxnId="{6083A609-846F-4D45-B3C6-E66C1BB03BB4}">
      <dgm:prSet/>
      <dgm:spPr/>
      <dgm:t>
        <a:bodyPr/>
        <a:lstStyle/>
        <a:p>
          <a:endParaRPr lang="en-US"/>
        </a:p>
      </dgm:t>
    </dgm:pt>
    <dgm:pt modelId="{028716CD-461B-4E8E-8B17-30FB45E6882B}" type="sibTrans" cxnId="{6083A609-846F-4D45-B3C6-E66C1BB03BB4}">
      <dgm:prSet/>
      <dgm:spPr/>
      <dgm:t>
        <a:bodyPr/>
        <a:lstStyle/>
        <a:p>
          <a:endParaRPr lang="en-US"/>
        </a:p>
      </dgm:t>
    </dgm:pt>
    <dgm:pt modelId="{92F494A1-BDEE-4065-8C44-A893A49D2281}">
      <dgm:prSet phldrT="[Text]" custT="1"/>
      <dgm:spPr/>
      <dgm:t>
        <a:bodyPr/>
        <a:lstStyle/>
        <a:p>
          <a:r>
            <a:rPr lang="en-US" sz="1400"/>
            <a:t>Sept 2020</a:t>
          </a:r>
        </a:p>
      </dgm:t>
    </dgm:pt>
    <dgm:pt modelId="{0E383F14-516B-4C25-8382-291E1E2F95F7}" type="parTrans" cxnId="{2D8F291F-C015-4C19-B754-78C4249EF079}">
      <dgm:prSet/>
      <dgm:spPr/>
      <dgm:t>
        <a:bodyPr/>
        <a:lstStyle/>
        <a:p>
          <a:endParaRPr lang="en-US"/>
        </a:p>
      </dgm:t>
    </dgm:pt>
    <dgm:pt modelId="{F1D2C26D-7533-4C90-9E80-682737FDAB2B}" type="sibTrans" cxnId="{2D8F291F-C015-4C19-B754-78C4249EF079}">
      <dgm:prSet/>
      <dgm:spPr/>
      <dgm:t>
        <a:bodyPr/>
        <a:lstStyle/>
        <a:p>
          <a:endParaRPr lang="en-US"/>
        </a:p>
      </dgm:t>
    </dgm:pt>
    <dgm:pt modelId="{87BB90C0-AE45-4E02-B0BE-FB4F7FEC0951}">
      <dgm:prSet phldrT="[Text]" custT="1"/>
      <dgm:spPr/>
      <dgm:t>
        <a:bodyPr/>
        <a:lstStyle/>
        <a:p>
          <a:r>
            <a:rPr lang="en-US" sz="1400"/>
            <a:t>Fall 2020</a:t>
          </a:r>
        </a:p>
      </dgm:t>
    </dgm:pt>
    <dgm:pt modelId="{4D18F673-03A2-4D56-8DDF-009066C235EE}" type="parTrans" cxnId="{921084F5-86C9-475D-92DC-B654199A1E65}">
      <dgm:prSet/>
      <dgm:spPr/>
      <dgm:t>
        <a:bodyPr/>
        <a:lstStyle/>
        <a:p>
          <a:endParaRPr lang="en-US"/>
        </a:p>
      </dgm:t>
    </dgm:pt>
    <dgm:pt modelId="{850977D0-06D6-4CAB-8CE9-E3CA9E80DE42}" type="sibTrans" cxnId="{921084F5-86C9-475D-92DC-B654199A1E65}">
      <dgm:prSet/>
      <dgm:spPr/>
      <dgm:t>
        <a:bodyPr/>
        <a:lstStyle/>
        <a:p>
          <a:endParaRPr lang="en-US"/>
        </a:p>
      </dgm:t>
    </dgm:pt>
    <dgm:pt modelId="{0342B8E5-057D-4F0E-9B34-FC63229054E3}">
      <dgm:prSet phldrT="[Text]"/>
      <dgm:spPr/>
      <dgm:t>
        <a:bodyPr/>
        <a:lstStyle/>
        <a:p>
          <a:r>
            <a:rPr lang="en-US">
              <a:solidFill>
                <a:schemeClr val="bg1">
                  <a:lumMod val="50000"/>
                </a:schemeClr>
              </a:solidFill>
            </a:rPr>
            <a:t>Final Adoption</a:t>
          </a:r>
        </a:p>
      </dgm:t>
    </dgm:pt>
    <dgm:pt modelId="{813D4E2B-6CA6-47FA-9CF9-26BB0656F94C}" type="parTrans" cxnId="{AC351131-3E5E-47BD-87A4-652E5E8D62E1}">
      <dgm:prSet/>
      <dgm:spPr/>
      <dgm:t>
        <a:bodyPr/>
        <a:lstStyle/>
        <a:p>
          <a:endParaRPr lang="en-US"/>
        </a:p>
      </dgm:t>
    </dgm:pt>
    <dgm:pt modelId="{383A3CC9-BCBB-4503-885F-512A9D81858D}" type="sibTrans" cxnId="{AC351131-3E5E-47BD-87A4-652E5E8D62E1}">
      <dgm:prSet/>
      <dgm:spPr/>
      <dgm:t>
        <a:bodyPr/>
        <a:lstStyle/>
        <a:p>
          <a:endParaRPr lang="en-US"/>
        </a:p>
      </dgm:t>
    </dgm:pt>
    <dgm:pt modelId="{88C3A578-C42C-4E4E-9A9D-4FE33D6B5B72}">
      <dgm:prSet phldrT="[Text]"/>
      <dgm:spPr/>
      <dgm:t>
        <a:bodyPr/>
        <a:lstStyle/>
        <a:p>
          <a:r>
            <a:rPr lang="en-US">
              <a:solidFill>
                <a:schemeClr val="bg1">
                  <a:lumMod val="50000"/>
                </a:schemeClr>
              </a:solidFill>
            </a:rPr>
            <a:t>Hearing</a:t>
          </a:r>
        </a:p>
      </dgm:t>
    </dgm:pt>
    <dgm:pt modelId="{C36B10D9-593F-4072-8CDB-6D9635198785}" type="parTrans" cxnId="{755F65F6-3A0D-4D16-A4B2-5A25B0844FB3}">
      <dgm:prSet/>
      <dgm:spPr/>
      <dgm:t>
        <a:bodyPr/>
        <a:lstStyle/>
        <a:p>
          <a:endParaRPr lang="en-US"/>
        </a:p>
      </dgm:t>
    </dgm:pt>
    <dgm:pt modelId="{7FAE45A1-1229-4887-9B39-514F0B3B7134}" type="sibTrans" cxnId="{755F65F6-3A0D-4D16-A4B2-5A25B0844FB3}">
      <dgm:prSet/>
      <dgm:spPr/>
      <dgm:t>
        <a:bodyPr/>
        <a:lstStyle/>
        <a:p>
          <a:endParaRPr lang="en-US"/>
        </a:p>
      </dgm:t>
    </dgm:pt>
    <dgm:pt modelId="{55BB685D-FD77-413F-8784-3F3BD0407C11}">
      <dgm:prSet phldrT="[Text]"/>
      <dgm:spPr/>
      <dgm:t>
        <a:bodyPr/>
        <a:lstStyle/>
        <a:p>
          <a:r>
            <a:rPr lang="en-US">
              <a:solidFill>
                <a:schemeClr val="bg1">
                  <a:lumMod val="50000"/>
                </a:schemeClr>
              </a:solidFill>
            </a:rPr>
            <a:t>Open formal comment period</a:t>
          </a:r>
        </a:p>
      </dgm:t>
    </dgm:pt>
    <dgm:pt modelId="{A5C54FD3-2CF2-430A-89DC-9843170DB411}" type="parTrans" cxnId="{2E00E622-63A9-4C9B-B163-9B42246D618E}">
      <dgm:prSet/>
      <dgm:spPr/>
      <dgm:t>
        <a:bodyPr/>
        <a:lstStyle/>
        <a:p>
          <a:endParaRPr lang="en-US"/>
        </a:p>
      </dgm:t>
    </dgm:pt>
    <dgm:pt modelId="{7D72EDBA-33A4-41F4-8030-8096F5D38131}" type="sibTrans" cxnId="{2E00E622-63A9-4C9B-B163-9B42246D618E}">
      <dgm:prSet/>
      <dgm:spPr/>
      <dgm:t>
        <a:bodyPr/>
        <a:lstStyle/>
        <a:p>
          <a:endParaRPr lang="en-US"/>
        </a:p>
      </dgm:t>
    </dgm:pt>
    <dgm:pt modelId="{1873B881-CE97-4ABD-856B-6640131D29D0}">
      <dgm:prSet phldrT="[Text]"/>
      <dgm:spPr/>
      <dgm:t>
        <a:bodyPr/>
        <a:lstStyle/>
        <a:p>
          <a:r>
            <a:rPr lang="en-US">
              <a:solidFill>
                <a:schemeClr val="bg1">
                  <a:lumMod val="50000"/>
                </a:schemeClr>
              </a:solidFill>
            </a:rPr>
            <a:t>Close formal comment period – at 5pm on the date of the hearing</a:t>
          </a:r>
        </a:p>
      </dgm:t>
    </dgm:pt>
    <dgm:pt modelId="{F2266DE5-58DD-47B6-B802-33824879E51F}" type="parTrans" cxnId="{C72D74BD-BE9E-4717-8934-F90D7135813D}">
      <dgm:prSet/>
      <dgm:spPr/>
      <dgm:t>
        <a:bodyPr/>
        <a:lstStyle/>
        <a:p>
          <a:endParaRPr lang="en-US"/>
        </a:p>
      </dgm:t>
    </dgm:pt>
    <dgm:pt modelId="{50323EF2-2CEA-4F5E-81BA-5E38C1E5E3DF}" type="sibTrans" cxnId="{C72D74BD-BE9E-4717-8934-F90D7135813D}">
      <dgm:prSet/>
      <dgm:spPr/>
      <dgm:t>
        <a:bodyPr/>
        <a:lstStyle/>
        <a:p>
          <a:endParaRPr lang="en-US"/>
        </a:p>
      </dgm:t>
    </dgm:pt>
    <dgm:pt modelId="{519C9AFA-B332-442A-80B2-BECF1DDCE8BB}" type="pres">
      <dgm:prSet presAssocID="{0AEB4C64-D6F4-4F59-8EFE-B7A056768AB2}" presName="linearFlow" presStyleCnt="0">
        <dgm:presLayoutVars>
          <dgm:dir/>
          <dgm:animLvl val="lvl"/>
          <dgm:resizeHandles val="exact"/>
        </dgm:presLayoutVars>
      </dgm:prSet>
      <dgm:spPr/>
    </dgm:pt>
    <dgm:pt modelId="{0524E78B-5A73-49D6-86D8-4188861FAD98}" type="pres">
      <dgm:prSet presAssocID="{9892C575-3A30-435E-B0C8-C24C863A8A02}" presName="composite" presStyleCnt="0"/>
      <dgm:spPr/>
    </dgm:pt>
    <dgm:pt modelId="{1F5749BD-A820-4DAE-9E05-DD88621CB175}" type="pres">
      <dgm:prSet presAssocID="{9892C575-3A30-435E-B0C8-C24C863A8A02}" presName="parentText" presStyleLbl="alignNode1" presStyleIdx="0" presStyleCnt="6">
        <dgm:presLayoutVars>
          <dgm:chMax val="1"/>
          <dgm:bulletEnabled val="1"/>
        </dgm:presLayoutVars>
      </dgm:prSet>
      <dgm:spPr/>
    </dgm:pt>
    <dgm:pt modelId="{FB5B5E88-A6B2-4F18-8ED0-5DAD9159EFF6}" type="pres">
      <dgm:prSet presAssocID="{9892C575-3A30-435E-B0C8-C24C863A8A02}" presName="descendantText" presStyleLbl="alignAcc1" presStyleIdx="0" presStyleCnt="6">
        <dgm:presLayoutVars>
          <dgm:bulletEnabled val="1"/>
        </dgm:presLayoutVars>
      </dgm:prSet>
      <dgm:spPr/>
    </dgm:pt>
    <dgm:pt modelId="{53864772-55AE-4E6F-A729-8BABBAACC6F2}" type="pres">
      <dgm:prSet presAssocID="{1B4E3E8E-9708-44F0-970A-D4B98D468ADD}" presName="sp" presStyleCnt="0"/>
      <dgm:spPr/>
    </dgm:pt>
    <dgm:pt modelId="{411C2BFE-3FAA-4359-B8C8-BAD9F3277D94}" type="pres">
      <dgm:prSet presAssocID="{9DA7B576-3974-47BF-A9B5-C54B00CE98BD}" presName="composite" presStyleCnt="0"/>
      <dgm:spPr/>
    </dgm:pt>
    <dgm:pt modelId="{57B40996-8B89-4632-92B4-34B128220CCE}" type="pres">
      <dgm:prSet presAssocID="{9DA7B576-3974-47BF-A9B5-C54B00CE98BD}" presName="parentText" presStyleLbl="alignNode1" presStyleIdx="1" presStyleCnt="6">
        <dgm:presLayoutVars>
          <dgm:chMax val="1"/>
          <dgm:bulletEnabled val="1"/>
        </dgm:presLayoutVars>
      </dgm:prSet>
      <dgm:spPr/>
    </dgm:pt>
    <dgm:pt modelId="{104FD286-A089-4252-80F5-CAE8AEA6F5CF}" type="pres">
      <dgm:prSet presAssocID="{9DA7B576-3974-47BF-A9B5-C54B00CE98BD}" presName="descendantText" presStyleLbl="alignAcc1" presStyleIdx="1" presStyleCnt="6">
        <dgm:presLayoutVars>
          <dgm:bulletEnabled val="1"/>
        </dgm:presLayoutVars>
      </dgm:prSet>
      <dgm:spPr/>
    </dgm:pt>
    <dgm:pt modelId="{5C76AE36-AB86-4AFD-A0D0-A453FE9FFB87}" type="pres">
      <dgm:prSet presAssocID="{22FA2FBB-E998-490C-8723-E40CDF67C622}" presName="sp" presStyleCnt="0"/>
      <dgm:spPr/>
    </dgm:pt>
    <dgm:pt modelId="{B1BAD857-AC6F-4BD3-BB4D-785C449A7BD7}" type="pres">
      <dgm:prSet presAssocID="{DB08050B-B860-45F3-909C-8663F63ECB88}" presName="composite" presStyleCnt="0"/>
      <dgm:spPr/>
    </dgm:pt>
    <dgm:pt modelId="{0FF7C116-1A2E-4D51-8B4C-21D1BE35887D}" type="pres">
      <dgm:prSet presAssocID="{DB08050B-B860-45F3-909C-8663F63ECB88}" presName="parentText" presStyleLbl="alignNode1" presStyleIdx="2" presStyleCnt="6">
        <dgm:presLayoutVars>
          <dgm:chMax val="1"/>
          <dgm:bulletEnabled val="1"/>
        </dgm:presLayoutVars>
      </dgm:prSet>
      <dgm:spPr/>
    </dgm:pt>
    <dgm:pt modelId="{405DB7A5-BBB6-49EE-995B-E133ED0EF278}" type="pres">
      <dgm:prSet presAssocID="{DB08050B-B860-45F3-909C-8663F63ECB88}" presName="descendantText" presStyleLbl="alignAcc1" presStyleIdx="2" presStyleCnt="6">
        <dgm:presLayoutVars>
          <dgm:bulletEnabled val="1"/>
        </dgm:presLayoutVars>
      </dgm:prSet>
      <dgm:spPr/>
    </dgm:pt>
    <dgm:pt modelId="{CFAAE2CE-554A-453B-9614-9667D7E918ED}" type="pres">
      <dgm:prSet presAssocID="{67B8CFEE-95EB-45B5-BC37-AC87E9533741}" presName="sp" presStyleCnt="0"/>
      <dgm:spPr/>
    </dgm:pt>
    <dgm:pt modelId="{B3E5E173-0E30-4DC1-BE7F-39226EE3C918}" type="pres">
      <dgm:prSet presAssocID="{D82F8005-B65D-4C53-99AC-062136E57D6F}" presName="composite" presStyleCnt="0"/>
      <dgm:spPr/>
    </dgm:pt>
    <dgm:pt modelId="{D46B8043-A0DB-42EB-B4D9-C0CA7313BB93}" type="pres">
      <dgm:prSet presAssocID="{D82F8005-B65D-4C53-99AC-062136E57D6F}" presName="parentText" presStyleLbl="alignNode1" presStyleIdx="3" presStyleCnt="6">
        <dgm:presLayoutVars>
          <dgm:chMax val="1"/>
          <dgm:bulletEnabled val="1"/>
        </dgm:presLayoutVars>
      </dgm:prSet>
      <dgm:spPr/>
    </dgm:pt>
    <dgm:pt modelId="{72FFE496-4666-4B21-9237-A3115566A3DE}" type="pres">
      <dgm:prSet presAssocID="{D82F8005-B65D-4C53-99AC-062136E57D6F}" presName="descendantText" presStyleLbl="alignAcc1" presStyleIdx="3" presStyleCnt="6">
        <dgm:presLayoutVars>
          <dgm:bulletEnabled val="1"/>
        </dgm:presLayoutVars>
      </dgm:prSet>
      <dgm:spPr/>
    </dgm:pt>
    <dgm:pt modelId="{4B131020-E2A0-48AF-95CA-FEBC86622446}" type="pres">
      <dgm:prSet presAssocID="{E43BDD82-8D04-44A6-BA42-50215C9A35DE}" presName="sp" presStyleCnt="0"/>
      <dgm:spPr/>
    </dgm:pt>
    <dgm:pt modelId="{BB273E3D-7804-4DB1-8921-7B25F76575C0}" type="pres">
      <dgm:prSet presAssocID="{92F494A1-BDEE-4065-8C44-A893A49D2281}" presName="composite" presStyleCnt="0"/>
      <dgm:spPr/>
    </dgm:pt>
    <dgm:pt modelId="{0FB2FBD5-BC54-4151-8C37-E644D5C1282C}" type="pres">
      <dgm:prSet presAssocID="{92F494A1-BDEE-4065-8C44-A893A49D2281}" presName="parentText" presStyleLbl="alignNode1" presStyleIdx="4" presStyleCnt="6">
        <dgm:presLayoutVars>
          <dgm:chMax val="1"/>
          <dgm:bulletEnabled val="1"/>
        </dgm:presLayoutVars>
      </dgm:prSet>
      <dgm:spPr/>
    </dgm:pt>
    <dgm:pt modelId="{0E1ED04F-D3E9-4736-88D8-E11D65556B09}" type="pres">
      <dgm:prSet presAssocID="{92F494A1-BDEE-4065-8C44-A893A49D2281}" presName="descendantText" presStyleLbl="alignAcc1" presStyleIdx="4" presStyleCnt="6">
        <dgm:presLayoutVars>
          <dgm:bulletEnabled val="1"/>
        </dgm:presLayoutVars>
      </dgm:prSet>
      <dgm:spPr/>
    </dgm:pt>
    <dgm:pt modelId="{507E3C31-4258-435E-93A3-77B6D5069C32}" type="pres">
      <dgm:prSet presAssocID="{F1D2C26D-7533-4C90-9E80-682737FDAB2B}" presName="sp" presStyleCnt="0"/>
      <dgm:spPr/>
    </dgm:pt>
    <dgm:pt modelId="{A01D7073-0C9F-4B29-B302-3B761DEAB825}" type="pres">
      <dgm:prSet presAssocID="{87BB90C0-AE45-4E02-B0BE-FB4F7FEC0951}" presName="composite" presStyleCnt="0"/>
      <dgm:spPr/>
    </dgm:pt>
    <dgm:pt modelId="{BB1BBE7B-6DF3-4C95-988F-4A9BE554AB15}" type="pres">
      <dgm:prSet presAssocID="{87BB90C0-AE45-4E02-B0BE-FB4F7FEC0951}" presName="parentText" presStyleLbl="alignNode1" presStyleIdx="5" presStyleCnt="6">
        <dgm:presLayoutVars>
          <dgm:chMax val="1"/>
          <dgm:bulletEnabled val="1"/>
        </dgm:presLayoutVars>
      </dgm:prSet>
      <dgm:spPr/>
    </dgm:pt>
    <dgm:pt modelId="{D2A52FBA-A07B-46DD-B513-0D49BD894BC0}" type="pres">
      <dgm:prSet presAssocID="{87BB90C0-AE45-4E02-B0BE-FB4F7FEC0951}" presName="descendantText" presStyleLbl="alignAcc1" presStyleIdx="5" presStyleCnt="6">
        <dgm:presLayoutVars>
          <dgm:bulletEnabled val="1"/>
        </dgm:presLayoutVars>
      </dgm:prSet>
      <dgm:spPr/>
    </dgm:pt>
  </dgm:ptLst>
  <dgm:cxnLst>
    <dgm:cxn modelId="{6083A609-846F-4D45-B3C6-E66C1BB03BB4}" srcId="{D82F8005-B65D-4C53-99AC-062136E57D6F}" destId="{C024BDE1-F787-4B03-ADB5-21C95FBC2151}" srcOrd="0" destOrd="0" parTransId="{78288305-C776-4203-BC10-35E79391F1A3}" sibTransId="{028716CD-461B-4E8E-8B17-30FB45E6882B}"/>
    <dgm:cxn modelId="{94C4370B-305C-4A43-A210-644196357993}" type="presOf" srcId="{0AEB4C64-D6F4-4F59-8EFE-B7A056768AB2}" destId="{519C9AFA-B332-442A-80B2-BECF1DDCE8BB}" srcOrd="0" destOrd="0" presId="urn:microsoft.com/office/officeart/2005/8/layout/chevron2"/>
    <dgm:cxn modelId="{3140D20D-5339-43ED-B4E9-0BD3FB6658BA}" type="presOf" srcId="{55BB685D-FD77-413F-8784-3F3BD0407C11}" destId="{72FFE496-4666-4B21-9237-A3115566A3DE}" srcOrd="0" destOrd="1" presId="urn:microsoft.com/office/officeart/2005/8/layout/chevron2"/>
    <dgm:cxn modelId="{B5F34F0E-35B3-4D71-90FB-3412504CE09C}" type="presOf" srcId="{1873B881-CE97-4ABD-856B-6640131D29D0}" destId="{0E1ED04F-D3E9-4736-88D8-E11D65556B09}" srcOrd="0" destOrd="1" presId="urn:microsoft.com/office/officeart/2005/8/layout/chevron2"/>
    <dgm:cxn modelId="{64BDC210-5E7B-43AA-9648-67CEAA25E09B}" type="presOf" srcId="{9DA7B576-3974-47BF-A9B5-C54B00CE98BD}" destId="{57B40996-8B89-4632-92B4-34B128220CCE}" srcOrd="0" destOrd="0" presId="urn:microsoft.com/office/officeart/2005/8/layout/chevron2"/>
    <dgm:cxn modelId="{2D8F291F-C015-4C19-B754-78C4249EF079}" srcId="{0AEB4C64-D6F4-4F59-8EFE-B7A056768AB2}" destId="{92F494A1-BDEE-4065-8C44-A893A49D2281}" srcOrd="4" destOrd="0" parTransId="{0E383F14-516B-4C25-8382-291E1E2F95F7}" sibTransId="{F1D2C26D-7533-4C90-9E80-682737FDAB2B}"/>
    <dgm:cxn modelId="{2E00E622-63A9-4C9B-B163-9B42246D618E}" srcId="{D82F8005-B65D-4C53-99AC-062136E57D6F}" destId="{55BB685D-FD77-413F-8784-3F3BD0407C11}" srcOrd="1" destOrd="0" parTransId="{A5C54FD3-2CF2-430A-89DC-9843170DB411}" sibTransId="{7D72EDBA-33A4-41F4-8030-8096F5D38131}"/>
    <dgm:cxn modelId="{5A277825-D146-4CB6-BC3F-A7D4CEEA4C94}" srcId="{9DA7B576-3974-47BF-A9B5-C54B00CE98BD}" destId="{9B138760-A1A0-4FAB-9257-50C5BD88F5F1}" srcOrd="1" destOrd="0" parTransId="{68662373-FA1B-4982-BC7A-BE62E2D58565}" sibTransId="{616CAB8F-B6DF-468D-992B-D93807871654}"/>
    <dgm:cxn modelId="{FC264026-B983-4F1E-B617-925707227E28}" srcId="{DB08050B-B860-45F3-909C-8663F63ECB88}" destId="{7EBEB3E0-5D84-4B5A-A20B-08B402756749}" srcOrd="0" destOrd="0" parTransId="{8A2842A3-6F00-4F28-8F11-331004C45931}" sibTransId="{62A4A0FB-4CCB-40A5-B4E8-08D43E83F649}"/>
    <dgm:cxn modelId="{113CD92A-EA0D-44AE-AFAE-0E1C4653BECA}" type="presOf" srcId="{7EBEB3E0-5D84-4B5A-A20B-08B402756749}" destId="{405DB7A5-BBB6-49EE-995B-E133ED0EF278}" srcOrd="0" destOrd="0" presId="urn:microsoft.com/office/officeart/2005/8/layout/chevron2"/>
    <dgm:cxn modelId="{AC351131-3E5E-47BD-87A4-652E5E8D62E1}" srcId="{87BB90C0-AE45-4E02-B0BE-FB4F7FEC0951}" destId="{0342B8E5-057D-4F0E-9B34-FC63229054E3}" srcOrd="0" destOrd="0" parTransId="{813D4E2B-6CA6-47FA-9CF9-26BB0656F94C}" sibTransId="{383A3CC9-BCBB-4503-885F-512A9D81858D}"/>
    <dgm:cxn modelId="{430F4C31-73C3-4272-A457-2007C5480725}" type="presOf" srcId="{3C25B141-61D2-40C7-BE21-11A1975AEDD2}" destId="{104FD286-A089-4252-80F5-CAE8AEA6F5CF}" srcOrd="0" destOrd="0" presId="urn:microsoft.com/office/officeart/2005/8/layout/chevron2"/>
    <dgm:cxn modelId="{79EF3A40-5C01-445D-B176-C28CC05E38F8}" type="presOf" srcId="{9B138760-A1A0-4FAB-9257-50C5BD88F5F1}" destId="{104FD286-A089-4252-80F5-CAE8AEA6F5CF}" srcOrd="0" destOrd="1" presId="urn:microsoft.com/office/officeart/2005/8/layout/chevron2"/>
    <dgm:cxn modelId="{B7255E5D-5852-4E27-A7BA-63EA3A52536B}" srcId="{0AEB4C64-D6F4-4F59-8EFE-B7A056768AB2}" destId="{9892C575-3A30-435E-B0C8-C24C863A8A02}" srcOrd="0" destOrd="0" parTransId="{6C55C28D-486F-4F87-A21F-45F03610A85D}" sibTransId="{1B4E3E8E-9708-44F0-970A-D4B98D468ADD}"/>
    <dgm:cxn modelId="{36641A45-BC9F-4694-B00E-84A1630E491E}" type="presOf" srcId="{9892C575-3A30-435E-B0C8-C24C863A8A02}" destId="{1F5749BD-A820-4DAE-9E05-DD88621CB175}" srcOrd="0" destOrd="0" presId="urn:microsoft.com/office/officeart/2005/8/layout/chevron2"/>
    <dgm:cxn modelId="{662FE965-2D7C-4A2A-AC0E-4EBCCF972CA6}" type="presOf" srcId="{6791B96A-B1AD-4891-8FAF-A20EA85DD047}" destId="{FB5B5E88-A6B2-4F18-8ED0-5DAD9159EFF6}" srcOrd="0" destOrd="1" presId="urn:microsoft.com/office/officeart/2005/8/layout/chevron2"/>
    <dgm:cxn modelId="{2763B950-9159-41E0-BDF4-628681A724E0}" type="presOf" srcId="{C024BDE1-F787-4B03-ADB5-21C95FBC2151}" destId="{72FFE496-4666-4B21-9237-A3115566A3DE}" srcOrd="0" destOrd="0" presId="urn:microsoft.com/office/officeart/2005/8/layout/chevron2"/>
    <dgm:cxn modelId="{CFC31B51-F088-4C34-8B8B-2291952AA7AD}" type="presOf" srcId="{92F494A1-BDEE-4065-8C44-A893A49D2281}" destId="{0FB2FBD5-BC54-4151-8C37-E644D5C1282C}" srcOrd="0" destOrd="0" presId="urn:microsoft.com/office/officeart/2005/8/layout/chevron2"/>
    <dgm:cxn modelId="{D970C671-4B96-42B4-A437-D25AC3911BCF}" type="presOf" srcId="{0342B8E5-057D-4F0E-9B34-FC63229054E3}" destId="{D2A52FBA-A07B-46DD-B513-0D49BD894BC0}" srcOrd="0" destOrd="0" presId="urn:microsoft.com/office/officeart/2005/8/layout/chevron2"/>
    <dgm:cxn modelId="{A3475757-A48E-4A24-851A-768DB23831C9}" type="presOf" srcId="{88C3A578-C42C-4E4E-9A9D-4FE33D6B5B72}" destId="{0E1ED04F-D3E9-4736-88D8-E11D65556B09}" srcOrd="0" destOrd="0" presId="urn:microsoft.com/office/officeart/2005/8/layout/chevron2"/>
    <dgm:cxn modelId="{EA50ED58-67E6-4204-BCC6-DF18FFB63CE6}" type="presOf" srcId="{87BB90C0-AE45-4E02-B0BE-FB4F7FEC0951}" destId="{BB1BBE7B-6DF3-4C95-988F-4A9BE554AB15}" srcOrd="0" destOrd="0" presId="urn:microsoft.com/office/officeart/2005/8/layout/chevron2"/>
    <dgm:cxn modelId="{5C9B3B7C-EF1B-4C94-963B-AEE74DA4F6EF}" srcId="{9DA7B576-3974-47BF-A9B5-C54B00CE98BD}" destId="{3C25B141-61D2-40C7-BE21-11A1975AEDD2}" srcOrd="0" destOrd="0" parTransId="{DA80C3DC-2A9A-4A9C-8A34-5BCB37086A58}" sibTransId="{D02A7F45-C191-4E5C-A30E-F1B315A82498}"/>
    <dgm:cxn modelId="{9428D08A-44E7-4F5C-BC25-8BAEECB077CD}" srcId="{0AEB4C64-D6F4-4F59-8EFE-B7A056768AB2}" destId="{D82F8005-B65D-4C53-99AC-062136E57D6F}" srcOrd="3" destOrd="0" parTransId="{4AD48975-4BC7-4F36-A8B6-FA495F813CDF}" sibTransId="{E43BDD82-8D04-44A6-BA42-50215C9A35DE}"/>
    <dgm:cxn modelId="{E8AAAF95-5560-4486-9EA3-516C996C6FE1}" srcId="{0AEB4C64-D6F4-4F59-8EFE-B7A056768AB2}" destId="{DB08050B-B860-45F3-909C-8663F63ECB88}" srcOrd="2" destOrd="0" parTransId="{34D3F2D1-AA03-45C9-B126-FAEB82FDEC5C}" sibTransId="{67B8CFEE-95EB-45B5-BC37-AC87E9533741}"/>
    <dgm:cxn modelId="{9A8EA8B2-1B96-4B03-BE03-4032BAA8CF20}" srcId="{0AEB4C64-D6F4-4F59-8EFE-B7A056768AB2}" destId="{9DA7B576-3974-47BF-A9B5-C54B00CE98BD}" srcOrd="1" destOrd="0" parTransId="{4DE0C737-4FC1-46F5-9224-00AAE9EE395A}" sibTransId="{22FA2FBB-E998-490C-8723-E40CDF67C622}"/>
    <dgm:cxn modelId="{C72D74BD-BE9E-4717-8934-F90D7135813D}" srcId="{92F494A1-BDEE-4065-8C44-A893A49D2281}" destId="{1873B881-CE97-4ABD-856B-6640131D29D0}" srcOrd="1" destOrd="0" parTransId="{F2266DE5-58DD-47B6-B802-33824879E51F}" sibTransId="{50323EF2-2CEA-4F5E-81BA-5E38C1E5E3DF}"/>
    <dgm:cxn modelId="{08128DCD-D8B7-46A0-A3EA-0D11F57E673C}" type="presOf" srcId="{D82F8005-B65D-4C53-99AC-062136E57D6F}" destId="{D46B8043-A0DB-42EB-B4D9-C0CA7313BB93}" srcOrd="0" destOrd="0" presId="urn:microsoft.com/office/officeart/2005/8/layout/chevron2"/>
    <dgm:cxn modelId="{C5E073D3-1ED1-4F86-A7CD-8355B0806807}" type="presOf" srcId="{27507634-F68D-4374-B2A8-67DF4CD9FF74}" destId="{FB5B5E88-A6B2-4F18-8ED0-5DAD9159EFF6}" srcOrd="0" destOrd="0" presId="urn:microsoft.com/office/officeart/2005/8/layout/chevron2"/>
    <dgm:cxn modelId="{AB507DE7-BF05-49FD-B709-C11BDE9B1E1C}" type="presOf" srcId="{DB08050B-B860-45F3-909C-8663F63ECB88}" destId="{0FF7C116-1A2E-4D51-8B4C-21D1BE35887D}" srcOrd="0" destOrd="0" presId="urn:microsoft.com/office/officeart/2005/8/layout/chevron2"/>
    <dgm:cxn modelId="{F52EA7EF-52C7-431D-8523-03DB76D80DB0}" srcId="{9892C575-3A30-435E-B0C8-C24C863A8A02}" destId="{27507634-F68D-4374-B2A8-67DF4CD9FF74}" srcOrd="0" destOrd="0" parTransId="{2CD5D927-1511-421C-886C-B91A2B203526}" sibTransId="{5B5FB45F-1647-4055-9BC0-5D624F9E624D}"/>
    <dgm:cxn modelId="{921084F5-86C9-475D-92DC-B654199A1E65}" srcId="{0AEB4C64-D6F4-4F59-8EFE-B7A056768AB2}" destId="{87BB90C0-AE45-4E02-B0BE-FB4F7FEC0951}" srcOrd="5" destOrd="0" parTransId="{4D18F673-03A2-4D56-8DDF-009066C235EE}" sibTransId="{850977D0-06D6-4CAB-8CE9-E3CA9E80DE42}"/>
    <dgm:cxn modelId="{755F65F6-3A0D-4D16-A4B2-5A25B0844FB3}" srcId="{92F494A1-BDEE-4065-8C44-A893A49D2281}" destId="{88C3A578-C42C-4E4E-9A9D-4FE33D6B5B72}" srcOrd="0" destOrd="0" parTransId="{C36B10D9-593F-4072-8CDB-6D9635198785}" sibTransId="{7FAE45A1-1229-4887-9B39-514F0B3B7134}"/>
    <dgm:cxn modelId="{317677F9-43ED-45CA-B6C9-471D45A2717D}" srcId="{9892C575-3A30-435E-B0C8-C24C863A8A02}" destId="{6791B96A-B1AD-4891-8FAF-A20EA85DD047}" srcOrd="1" destOrd="0" parTransId="{B6A6F5EB-D6F4-4482-B305-D767703A7FBF}" sibTransId="{9F5FA526-9272-44FC-AF30-62970DA15628}"/>
    <dgm:cxn modelId="{ADE54C47-F5EE-4714-BC1E-769D986972B7}" type="presParOf" srcId="{519C9AFA-B332-442A-80B2-BECF1DDCE8BB}" destId="{0524E78B-5A73-49D6-86D8-4188861FAD98}" srcOrd="0" destOrd="0" presId="urn:microsoft.com/office/officeart/2005/8/layout/chevron2"/>
    <dgm:cxn modelId="{F20C7089-59FC-4016-BD1C-95D9C1290F85}" type="presParOf" srcId="{0524E78B-5A73-49D6-86D8-4188861FAD98}" destId="{1F5749BD-A820-4DAE-9E05-DD88621CB175}" srcOrd="0" destOrd="0" presId="urn:microsoft.com/office/officeart/2005/8/layout/chevron2"/>
    <dgm:cxn modelId="{5E23BF52-B5C6-493B-8645-109AD806EA64}" type="presParOf" srcId="{0524E78B-5A73-49D6-86D8-4188861FAD98}" destId="{FB5B5E88-A6B2-4F18-8ED0-5DAD9159EFF6}" srcOrd="1" destOrd="0" presId="urn:microsoft.com/office/officeart/2005/8/layout/chevron2"/>
    <dgm:cxn modelId="{DAADC8A3-01ED-4392-86B7-4C1D9AE844FA}" type="presParOf" srcId="{519C9AFA-B332-442A-80B2-BECF1DDCE8BB}" destId="{53864772-55AE-4E6F-A729-8BABBAACC6F2}" srcOrd="1" destOrd="0" presId="urn:microsoft.com/office/officeart/2005/8/layout/chevron2"/>
    <dgm:cxn modelId="{A3648AA5-4C92-4F09-8F7C-191953F38804}" type="presParOf" srcId="{519C9AFA-B332-442A-80B2-BECF1DDCE8BB}" destId="{411C2BFE-3FAA-4359-B8C8-BAD9F3277D94}" srcOrd="2" destOrd="0" presId="urn:microsoft.com/office/officeart/2005/8/layout/chevron2"/>
    <dgm:cxn modelId="{92E36DDE-02D8-4B9A-A80B-CA10D11F940A}" type="presParOf" srcId="{411C2BFE-3FAA-4359-B8C8-BAD9F3277D94}" destId="{57B40996-8B89-4632-92B4-34B128220CCE}" srcOrd="0" destOrd="0" presId="urn:microsoft.com/office/officeart/2005/8/layout/chevron2"/>
    <dgm:cxn modelId="{EAB289C9-B7CC-4E75-9191-0E2B00F836F0}" type="presParOf" srcId="{411C2BFE-3FAA-4359-B8C8-BAD9F3277D94}" destId="{104FD286-A089-4252-80F5-CAE8AEA6F5CF}" srcOrd="1" destOrd="0" presId="urn:microsoft.com/office/officeart/2005/8/layout/chevron2"/>
    <dgm:cxn modelId="{E31541EA-BACD-431B-B746-235369CD15F2}" type="presParOf" srcId="{519C9AFA-B332-442A-80B2-BECF1DDCE8BB}" destId="{5C76AE36-AB86-4AFD-A0D0-A453FE9FFB87}" srcOrd="3" destOrd="0" presId="urn:microsoft.com/office/officeart/2005/8/layout/chevron2"/>
    <dgm:cxn modelId="{192BF48F-8365-4303-9533-000E7E30CF82}" type="presParOf" srcId="{519C9AFA-B332-442A-80B2-BECF1DDCE8BB}" destId="{B1BAD857-AC6F-4BD3-BB4D-785C449A7BD7}" srcOrd="4" destOrd="0" presId="urn:microsoft.com/office/officeart/2005/8/layout/chevron2"/>
    <dgm:cxn modelId="{391E84EA-FE15-44DB-8694-2730BB566719}" type="presParOf" srcId="{B1BAD857-AC6F-4BD3-BB4D-785C449A7BD7}" destId="{0FF7C116-1A2E-4D51-8B4C-21D1BE35887D}" srcOrd="0" destOrd="0" presId="urn:microsoft.com/office/officeart/2005/8/layout/chevron2"/>
    <dgm:cxn modelId="{AF099875-E963-457B-B17F-5B9E3709849A}" type="presParOf" srcId="{B1BAD857-AC6F-4BD3-BB4D-785C449A7BD7}" destId="{405DB7A5-BBB6-49EE-995B-E133ED0EF278}" srcOrd="1" destOrd="0" presId="urn:microsoft.com/office/officeart/2005/8/layout/chevron2"/>
    <dgm:cxn modelId="{888A7A03-39AF-4573-8F50-70B71C4842F0}" type="presParOf" srcId="{519C9AFA-B332-442A-80B2-BECF1DDCE8BB}" destId="{CFAAE2CE-554A-453B-9614-9667D7E918ED}" srcOrd="5" destOrd="0" presId="urn:microsoft.com/office/officeart/2005/8/layout/chevron2"/>
    <dgm:cxn modelId="{4AAF94DD-0A72-4606-B159-EA1FAF8B0132}" type="presParOf" srcId="{519C9AFA-B332-442A-80B2-BECF1DDCE8BB}" destId="{B3E5E173-0E30-4DC1-BE7F-39226EE3C918}" srcOrd="6" destOrd="0" presId="urn:microsoft.com/office/officeart/2005/8/layout/chevron2"/>
    <dgm:cxn modelId="{510BEC15-252F-4EB9-BA81-30DB63C59FE8}" type="presParOf" srcId="{B3E5E173-0E30-4DC1-BE7F-39226EE3C918}" destId="{D46B8043-A0DB-42EB-B4D9-C0CA7313BB93}" srcOrd="0" destOrd="0" presId="urn:microsoft.com/office/officeart/2005/8/layout/chevron2"/>
    <dgm:cxn modelId="{A6B537FB-8D3D-445C-AB3B-A3A196082AA8}" type="presParOf" srcId="{B3E5E173-0E30-4DC1-BE7F-39226EE3C918}" destId="{72FFE496-4666-4B21-9237-A3115566A3DE}" srcOrd="1" destOrd="0" presId="urn:microsoft.com/office/officeart/2005/8/layout/chevron2"/>
    <dgm:cxn modelId="{01E15513-F44E-4CE9-A73F-50EA29FEA78C}" type="presParOf" srcId="{519C9AFA-B332-442A-80B2-BECF1DDCE8BB}" destId="{4B131020-E2A0-48AF-95CA-FEBC86622446}" srcOrd="7" destOrd="0" presId="urn:microsoft.com/office/officeart/2005/8/layout/chevron2"/>
    <dgm:cxn modelId="{8B090A81-496B-49CF-AF04-44F0B132571E}" type="presParOf" srcId="{519C9AFA-B332-442A-80B2-BECF1DDCE8BB}" destId="{BB273E3D-7804-4DB1-8921-7B25F76575C0}" srcOrd="8" destOrd="0" presId="urn:microsoft.com/office/officeart/2005/8/layout/chevron2"/>
    <dgm:cxn modelId="{29C1B1C7-0798-437A-AA63-11EDD8694239}" type="presParOf" srcId="{BB273E3D-7804-4DB1-8921-7B25F76575C0}" destId="{0FB2FBD5-BC54-4151-8C37-E644D5C1282C}" srcOrd="0" destOrd="0" presId="urn:microsoft.com/office/officeart/2005/8/layout/chevron2"/>
    <dgm:cxn modelId="{16C1193F-3AA4-4F97-9926-C453FB0E87B6}" type="presParOf" srcId="{BB273E3D-7804-4DB1-8921-7B25F76575C0}" destId="{0E1ED04F-D3E9-4736-88D8-E11D65556B09}" srcOrd="1" destOrd="0" presId="urn:microsoft.com/office/officeart/2005/8/layout/chevron2"/>
    <dgm:cxn modelId="{AFAC83C9-E805-4B6D-9580-02C34B965A2D}" type="presParOf" srcId="{519C9AFA-B332-442A-80B2-BECF1DDCE8BB}" destId="{507E3C31-4258-435E-93A3-77B6D5069C32}" srcOrd="9" destOrd="0" presId="urn:microsoft.com/office/officeart/2005/8/layout/chevron2"/>
    <dgm:cxn modelId="{62528E9F-6CDC-4AE6-85D7-600FE3BB7E46}" type="presParOf" srcId="{519C9AFA-B332-442A-80B2-BECF1DDCE8BB}" destId="{A01D7073-0C9F-4B29-B302-3B761DEAB825}" srcOrd="10" destOrd="0" presId="urn:microsoft.com/office/officeart/2005/8/layout/chevron2"/>
    <dgm:cxn modelId="{072CFC8E-853E-440A-97C3-945527DA755C}" type="presParOf" srcId="{A01D7073-0C9F-4B29-B302-3B761DEAB825}" destId="{BB1BBE7B-6DF3-4C95-988F-4A9BE554AB15}" srcOrd="0" destOrd="0" presId="urn:microsoft.com/office/officeart/2005/8/layout/chevron2"/>
    <dgm:cxn modelId="{7C12575B-686D-4525-84F1-58FC523FC521}" type="presParOf" srcId="{A01D7073-0C9F-4B29-B302-3B761DEAB825}" destId="{D2A52FBA-A07B-46DD-B513-0D49BD894BC0}"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3F090E7-4C84-4CB6-99BF-799071A6445E}"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9FF7C16D-3651-4E67-AB31-3F345EBD3811}">
      <dgm:prSet phldrT="[Text]"/>
      <dgm:spPr/>
      <dgm:t>
        <a:bodyPr/>
        <a:lstStyle/>
        <a:p>
          <a:r>
            <a:rPr lang="en-US">
              <a:solidFill>
                <a:schemeClr val="accent5"/>
              </a:solidFill>
            </a:rPr>
            <a:t>MPWG</a:t>
          </a:r>
        </a:p>
      </dgm:t>
    </dgm:pt>
    <dgm:pt modelId="{14BB9A37-9264-4BC7-9870-12138F857C29}" type="parTrans" cxnId="{FDDB75E8-B9AA-4A3F-B038-8D1384D9EA04}">
      <dgm:prSet/>
      <dgm:spPr/>
      <dgm:t>
        <a:bodyPr/>
        <a:lstStyle/>
        <a:p>
          <a:endParaRPr lang="en-US"/>
        </a:p>
      </dgm:t>
    </dgm:pt>
    <dgm:pt modelId="{366A1850-E064-4559-994D-88692A3A40DA}" type="sibTrans" cxnId="{FDDB75E8-B9AA-4A3F-B038-8D1384D9EA04}">
      <dgm:prSet/>
      <dgm:spPr/>
      <dgm:t>
        <a:bodyPr/>
        <a:lstStyle/>
        <a:p>
          <a:endParaRPr lang="en-US"/>
        </a:p>
      </dgm:t>
    </dgm:pt>
    <dgm:pt modelId="{EC73C972-8D31-4234-9A32-E6A469FCC62C}">
      <dgm:prSet phldrT="[Text]"/>
      <dgm:spPr/>
      <dgm:t>
        <a:bodyPr/>
        <a:lstStyle/>
        <a:p>
          <a:r>
            <a:rPr lang="en-US"/>
            <a:t>Program Analysis</a:t>
          </a:r>
        </a:p>
      </dgm:t>
    </dgm:pt>
    <dgm:pt modelId="{F3946DA5-1638-492D-95BD-EA8FA430E93D}" type="parTrans" cxnId="{6ED2FAD1-979B-466A-9BC8-370732FF50EA}">
      <dgm:prSet/>
      <dgm:spPr/>
      <dgm:t>
        <a:bodyPr/>
        <a:lstStyle/>
        <a:p>
          <a:endParaRPr lang="en-US"/>
        </a:p>
      </dgm:t>
    </dgm:pt>
    <dgm:pt modelId="{490E59E0-E077-4334-AE4B-A95B7A7B3108}" type="sibTrans" cxnId="{6ED2FAD1-979B-466A-9BC8-370732FF50EA}">
      <dgm:prSet/>
      <dgm:spPr/>
      <dgm:t>
        <a:bodyPr/>
        <a:lstStyle/>
        <a:p>
          <a:endParaRPr lang="en-US"/>
        </a:p>
      </dgm:t>
    </dgm:pt>
    <dgm:pt modelId="{82B61E47-E52D-48E6-A8C5-A9AC953924FA}">
      <dgm:prSet phldrT="[Text]"/>
      <dgm:spPr/>
      <dgm:t>
        <a:bodyPr/>
        <a:lstStyle/>
        <a:p>
          <a:r>
            <a:rPr lang="en-US"/>
            <a:t>Program Development</a:t>
          </a:r>
        </a:p>
      </dgm:t>
    </dgm:pt>
    <dgm:pt modelId="{EB586AE2-E564-4252-B2CB-E794E8717490}" type="parTrans" cxnId="{2F2C87AC-2C8E-4511-825D-4F20C16EFC58}">
      <dgm:prSet/>
      <dgm:spPr/>
      <dgm:t>
        <a:bodyPr/>
        <a:lstStyle/>
        <a:p>
          <a:endParaRPr lang="en-US"/>
        </a:p>
      </dgm:t>
    </dgm:pt>
    <dgm:pt modelId="{6BAF146F-BB9E-4A09-9932-290B8DDD29D0}" type="sibTrans" cxnId="{2F2C87AC-2C8E-4511-825D-4F20C16EFC58}">
      <dgm:prSet/>
      <dgm:spPr/>
      <dgm:t>
        <a:bodyPr/>
        <a:lstStyle/>
        <a:p>
          <a:endParaRPr lang="en-US"/>
        </a:p>
      </dgm:t>
    </dgm:pt>
    <dgm:pt modelId="{7A0DDC9A-C241-4DDD-A392-B6F7E653F09C}">
      <dgm:prSet phldrT="[Text]"/>
      <dgm:spPr/>
      <dgm:t>
        <a:bodyPr/>
        <a:lstStyle/>
        <a:p>
          <a:r>
            <a:rPr lang="en-US">
              <a:solidFill>
                <a:schemeClr val="accent5"/>
              </a:solidFill>
            </a:rPr>
            <a:t>Drafting</a:t>
          </a:r>
          <a:r>
            <a:rPr lang="en-US"/>
            <a:t>	</a:t>
          </a:r>
        </a:p>
      </dgm:t>
    </dgm:pt>
    <dgm:pt modelId="{4B26B803-D601-45ED-9EFD-005A7799DAE3}" type="parTrans" cxnId="{1BB655A0-2F3C-4E97-9A26-482D1E089947}">
      <dgm:prSet/>
      <dgm:spPr/>
      <dgm:t>
        <a:bodyPr/>
        <a:lstStyle/>
        <a:p>
          <a:endParaRPr lang="en-US"/>
        </a:p>
      </dgm:t>
    </dgm:pt>
    <dgm:pt modelId="{2BC9E7D7-3366-49CE-BF34-12549E355E70}" type="sibTrans" cxnId="{1BB655A0-2F3C-4E97-9A26-482D1E089947}">
      <dgm:prSet/>
      <dgm:spPr/>
      <dgm:t>
        <a:bodyPr/>
        <a:lstStyle/>
        <a:p>
          <a:endParaRPr lang="en-US"/>
        </a:p>
      </dgm:t>
    </dgm:pt>
    <dgm:pt modelId="{F9373758-41A7-4F9D-B50D-C06ADBD9127D}">
      <dgm:prSet phldrT="[Text]"/>
      <dgm:spPr/>
      <dgm:t>
        <a:bodyPr/>
        <a:lstStyle/>
        <a:p>
          <a:r>
            <a:rPr lang="en-US"/>
            <a:t>Document Structure &amp; Content</a:t>
          </a:r>
        </a:p>
      </dgm:t>
    </dgm:pt>
    <dgm:pt modelId="{BDEFD833-7465-46C1-AFDF-C0D397EFBC63}" type="parTrans" cxnId="{173D6E00-80EC-4488-9371-4FF219B7A9E1}">
      <dgm:prSet/>
      <dgm:spPr/>
      <dgm:t>
        <a:bodyPr/>
        <a:lstStyle/>
        <a:p>
          <a:endParaRPr lang="en-US"/>
        </a:p>
      </dgm:t>
    </dgm:pt>
    <dgm:pt modelId="{D9FDCA8A-568B-48EC-9880-7615B2D10916}" type="sibTrans" cxnId="{173D6E00-80EC-4488-9371-4FF219B7A9E1}">
      <dgm:prSet/>
      <dgm:spPr/>
      <dgm:t>
        <a:bodyPr/>
        <a:lstStyle/>
        <a:p>
          <a:endParaRPr lang="en-US"/>
        </a:p>
      </dgm:t>
    </dgm:pt>
    <dgm:pt modelId="{452CF553-180B-41A0-B33E-ABA3BF4D6DC1}">
      <dgm:prSet phldrT="[Text]"/>
      <dgm:spPr/>
      <dgm:t>
        <a:bodyPr/>
        <a:lstStyle/>
        <a:p>
          <a:r>
            <a:rPr lang="en-US">
              <a:solidFill>
                <a:schemeClr val="accent5"/>
              </a:solidFill>
            </a:rPr>
            <a:t>Promulgation</a:t>
          </a:r>
        </a:p>
      </dgm:t>
    </dgm:pt>
    <dgm:pt modelId="{FB042383-8799-4EFD-AC88-027A77C00155}" type="parTrans" cxnId="{964A816C-DDC5-44BD-A6C3-624D8C99C77D}">
      <dgm:prSet/>
      <dgm:spPr/>
      <dgm:t>
        <a:bodyPr/>
        <a:lstStyle/>
        <a:p>
          <a:endParaRPr lang="en-US"/>
        </a:p>
      </dgm:t>
    </dgm:pt>
    <dgm:pt modelId="{77D0CF56-9A99-402E-BB49-AC9F38A29B03}" type="sibTrans" cxnId="{964A816C-DDC5-44BD-A6C3-624D8C99C77D}">
      <dgm:prSet/>
      <dgm:spPr/>
      <dgm:t>
        <a:bodyPr/>
        <a:lstStyle/>
        <a:p>
          <a:endParaRPr lang="en-US"/>
        </a:p>
      </dgm:t>
    </dgm:pt>
    <dgm:pt modelId="{83091D2D-7E47-460A-8702-D423E45FF113}">
      <dgm:prSet phldrT="[Text]"/>
      <dgm:spPr/>
      <dgm:t>
        <a:bodyPr/>
        <a:lstStyle/>
        <a:p>
          <a:r>
            <a:rPr lang="en-US"/>
            <a:t>Present to GUACs and stakeholders</a:t>
          </a:r>
        </a:p>
      </dgm:t>
    </dgm:pt>
    <dgm:pt modelId="{0DE57A5C-C5D6-4D03-80F7-424B0E900D4B}" type="parTrans" cxnId="{5E9CC5C9-7878-4C7F-BC04-9B3049C93156}">
      <dgm:prSet/>
      <dgm:spPr/>
      <dgm:t>
        <a:bodyPr/>
        <a:lstStyle/>
        <a:p>
          <a:endParaRPr lang="en-US"/>
        </a:p>
      </dgm:t>
    </dgm:pt>
    <dgm:pt modelId="{53AFE3E2-8FEA-4B3B-B906-EEC59F238D1B}" type="sibTrans" cxnId="{5E9CC5C9-7878-4C7F-BC04-9B3049C93156}">
      <dgm:prSet/>
      <dgm:spPr/>
      <dgm:t>
        <a:bodyPr/>
        <a:lstStyle/>
        <a:p>
          <a:endParaRPr lang="en-US"/>
        </a:p>
      </dgm:t>
    </dgm:pt>
    <dgm:pt modelId="{B993A37B-6334-46DB-B2C0-44971303C4C5}">
      <dgm:prSet phldrT="[Text]"/>
      <dgm:spPr/>
      <dgm:t>
        <a:bodyPr/>
        <a:lstStyle/>
        <a:p>
          <a:r>
            <a:rPr lang="en-US"/>
            <a:t>Conservation Programs become effective 1/1/2025</a:t>
          </a:r>
        </a:p>
      </dgm:t>
    </dgm:pt>
    <dgm:pt modelId="{22F18CD5-8EC1-4B8F-BE0C-B9815BFAC1F8}" type="parTrans" cxnId="{926756E5-83EE-4C06-923F-8D32BEE661EA}">
      <dgm:prSet/>
      <dgm:spPr/>
      <dgm:t>
        <a:bodyPr/>
        <a:lstStyle/>
        <a:p>
          <a:endParaRPr lang="en-US"/>
        </a:p>
      </dgm:t>
    </dgm:pt>
    <dgm:pt modelId="{EE26ACC3-BE98-462D-8E03-0F699F21DF85}" type="sibTrans" cxnId="{926756E5-83EE-4C06-923F-8D32BEE661EA}">
      <dgm:prSet/>
      <dgm:spPr/>
      <dgm:t>
        <a:bodyPr/>
        <a:lstStyle/>
        <a:p>
          <a:endParaRPr lang="en-US"/>
        </a:p>
      </dgm:t>
    </dgm:pt>
    <dgm:pt modelId="{86184575-0E04-4622-9208-1C46E0EAE4C3}">
      <dgm:prSet phldrT="[Text]"/>
      <dgm:spPr/>
      <dgm:t>
        <a:bodyPr/>
        <a:lstStyle/>
        <a:p>
          <a:r>
            <a:rPr lang="en-US"/>
            <a:t>Implementation &amp; Strategy</a:t>
          </a:r>
        </a:p>
      </dgm:t>
    </dgm:pt>
    <dgm:pt modelId="{F3A17BA7-7B49-4EA3-AFD2-EE3E46CB92E4}" type="parTrans" cxnId="{CA40EC36-357A-4401-8FFA-AB2E79ED29DB}">
      <dgm:prSet/>
      <dgm:spPr/>
      <dgm:t>
        <a:bodyPr/>
        <a:lstStyle/>
        <a:p>
          <a:endParaRPr lang="en-US"/>
        </a:p>
      </dgm:t>
    </dgm:pt>
    <dgm:pt modelId="{0A79E91A-1DB7-4F46-84DA-A8A5F634A739}" type="sibTrans" cxnId="{CA40EC36-357A-4401-8FFA-AB2E79ED29DB}">
      <dgm:prSet/>
      <dgm:spPr/>
      <dgm:t>
        <a:bodyPr/>
        <a:lstStyle/>
        <a:p>
          <a:endParaRPr lang="en-US"/>
        </a:p>
      </dgm:t>
    </dgm:pt>
    <dgm:pt modelId="{214417A2-2C37-40EE-B1FC-2D6C31108247}" type="pres">
      <dgm:prSet presAssocID="{73F090E7-4C84-4CB6-99BF-799071A6445E}" presName="Name0" presStyleCnt="0">
        <dgm:presLayoutVars>
          <dgm:chPref val="3"/>
          <dgm:dir/>
          <dgm:animLvl val="lvl"/>
          <dgm:resizeHandles/>
        </dgm:presLayoutVars>
      </dgm:prSet>
      <dgm:spPr/>
    </dgm:pt>
    <dgm:pt modelId="{3D637DDB-B0D5-4700-8CE2-F45CBA8361A3}" type="pres">
      <dgm:prSet presAssocID="{9FF7C16D-3651-4E67-AB31-3F345EBD3811}" presName="horFlow" presStyleCnt="0"/>
      <dgm:spPr/>
    </dgm:pt>
    <dgm:pt modelId="{F32A4CC5-1EC1-4E52-BC50-4CEFD130EF9A}" type="pres">
      <dgm:prSet presAssocID="{9FF7C16D-3651-4E67-AB31-3F345EBD3811}" presName="bigChev" presStyleLbl="node1" presStyleIdx="0" presStyleCnt="3"/>
      <dgm:spPr/>
    </dgm:pt>
    <dgm:pt modelId="{5B21D37B-1B41-40DC-9ED6-FCF997F12E7C}" type="pres">
      <dgm:prSet presAssocID="{F3946DA5-1638-492D-95BD-EA8FA430E93D}" presName="parTrans" presStyleCnt="0"/>
      <dgm:spPr/>
    </dgm:pt>
    <dgm:pt modelId="{9ED7E1DE-0CDE-4D2E-B9AA-06EEF8D428C8}" type="pres">
      <dgm:prSet presAssocID="{EC73C972-8D31-4234-9A32-E6A469FCC62C}" presName="node" presStyleLbl="alignAccFollowNode1" presStyleIdx="0" presStyleCnt="6">
        <dgm:presLayoutVars>
          <dgm:bulletEnabled val="1"/>
        </dgm:presLayoutVars>
      </dgm:prSet>
      <dgm:spPr/>
    </dgm:pt>
    <dgm:pt modelId="{B8A93CD7-53E2-4734-A495-45E7F66C7BDE}" type="pres">
      <dgm:prSet presAssocID="{490E59E0-E077-4334-AE4B-A95B7A7B3108}" presName="sibTrans" presStyleCnt="0"/>
      <dgm:spPr/>
    </dgm:pt>
    <dgm:pt modelId="{9C7A29CB-3B06-4FEE-B4C5-5667C59A47EB}" type="pres">
      <dgm:prSet presAssocID="{82B61E47-E52D-48E6-A8C5-A9AC953924FA}" presName="node" presStyleLbl="alignAccFollowNode1" presStyleIdx="1" presStyleCnt="6">
        <dgm:presLayoutVars>
          <dgm:bulletEnabled val="1"/>
        </dgm:presLayoutVars>
      </dgm:prSet>
      <dgm:spPr/>
    </dgm:pt>
    <dgm:pt modelId="{DD72709B-354B-42DE-94E2-35BF1BFB0250}" type="pres">
      <dgm:prSet presAssocID="{9FF7C16D-3651-4E67-AB31-3F345EBD3811}" presName="vSp" presStyleCnt="0"/>
      <dgm:spPr/>
    </dgm:pt>
    <dgm:pt modelId="{86F3CB3E-8C40-40B7-808B-6ED49B1CC039}" type="pres">
      <dgm:prSet presAssocID="{7A0DDC9A-C241-4DDD-A392-B6F7E653F09C}" presName="horFlow" presStyleCnt="0"/>
      <dgm:spPr/>
    </dgm:pt>
    <dgm:pt modelId="{EE5C596F-5C1C-4652-9EF0-585B3F70D382}" type="pres">
      <dgm:prSet presAssocID="{7A0DDC9A-C241-4DDD-A392-B6F7E653F09C}" presName="bigChev" presStyleLbl="node1" presStyleIdx="1" presStyleCnt="3"/>
      <dgm:spPr/>
    </dgm:pt>
    <dgm:pt modelId="{2F9E945F-7E1C-4EA7-8FF8-9C94CBF20EE7}" type="pres">
      <dgm:prSet presAssocID="{BDEFD833-7465-46C1-AFDF-C0D397EFBC63}" presName="parTrans" presStyleCnt="0"/>
      <dgm:spPr/>
    </dgm:pt>
    <dgm:pt modelId="{34F5CD18-5B54-42EE-BC3E-1C7EAE831423}" type="pres">
      <dgm:prSet presAssocID="{F9373758-41A7-4F9D-B50D-C06ADBD9127D}" presName="node" presStyleLbl="alignAccFollowNode1" presStyleIdx="2" presStyleCnt="6">
        <dgm:presLayoutVars>
          <dgm:bulletEnabled val="1"/>
        </dgm:presLayoutVars>
      </dgm:prSet>
      <dgm:spPr/>
    </dgm:pt>
    <dgm:pt modelId="{B89ECCD3-4F91-413E-B15F-65EC748FBD4A}" type="pres">
      <dgm:prSet presAssocID="{D9FDCA8A-568B-48EC-9880-7615B2D10916}" presName="sibTrans" presStyleCnt="0"/>
      <dgm:spPr/>
    </dgm:pt>
    <dgm:pt modelId="{8796B4ED-19F3-4166-9A6D-FB96693247A0}" type="pres">
      <dgm:prSet presAssocID="{86184575-0E04-4622-9208-1C46E0EAE4C3}" presName="node" presStyleLbl="alignAccFollowNode1" presStyleIdx="3" presStyleCnt="6">
        <dgm:presLayoutVars>
          <dgm:bulletEnabled val="1"/>
        </dgm:presLayoutVars>
      </dgm:prSet>
      <dgm:spPr/>
    </dgm:pt>
    <dgm:pt modelId="{5D3A4E94-09C9-4BF9-8E1F-758B77ABEE82}" type="pres">
      <dgm:prSet presAssocID="{7A0DDC9A-C241-4DDD-A392-B6F7E653F09C}" presName="vSp" presStyleCnt="0"/>
      <dgm:spPr/>
    </dgm:pt>
    <dgm:pt modelId="{156154F1-A03B-41AC-8CE4-D776874A373C}" type="pres">
      <dgm:prSet presAssocID="{452CF553-180B-41A0-B33E-ABA3BF4D6DC1}" presName="horFlow" presStyleCnt="0"/>
      <dgm:spPr/>
    </dgm:pt>
    <dgm:pt modelId="{398117A5-F7E1-4279-8530-6A639B5C2839}" type="pres">
      <dgm:prSet presAssocID="{452CF553-180B-41A0-B33E-ABA3BF4D6DC1}" presName="bigChev" presStyleLbl="node1" presStyleIdx="2" presStyleCnt="3"/>
      <dgm:spPr/>
    </dgm:pt>
    <dgm:pt modelId="{2CF8A71D-924D-4CDD-BAE1-F51D4BB9E825}" type="pres">
      <dgm:prSet presAssocID="{0DE57A5C-C5D6-4D03-80F7-424B0E900D4B}" presName="parTrans" presStyleCnt="0"/>
      <dgm:spPr/>
    </dgm:pt>
    <dgm:pt modelId="{04C9DE41-B084-4205-9AFD-0A4BC418DCE8}" type="pres">
      <dgm:prSet presAssocID="{83091D2D-7E47-460A-8702-D423E45FF113}" presName="node" presStyleLbl="alignAccFollowNode1" presStyleIdx="4" presStyleCnt="6">
        <dgm:presLayoutVars>
          <dgm:bulletEnabled val="1"/>
        </dgm:presLayoutVars>
      </dgm:prSet>
      <dgm:spPr/>
    </dgm:pt>
    <dgm:pt modelId="{737F76BF-3970-4601-9351-1CB40B0930A8}" type="pres">
      <dgm:prSet presAssocID="{53AFE3E2-8FEA-4B3B-B906-EEC59F238D1B}" presName="sibTrans" presStyleCnt="0"/>
      <dgm:spPr/>
    </dgm:pt>
    <dgm:pt modelId="{3E8FAF63-9692-4C25-879E-736B566DA0A9}" type="pres">
      <dgm:prSet presAssocID="{B993A37B-6334-46DB-B2C0-44971303C4C5}" presName="node" presStyleLbl="alignAccFollowNode1" presStyleIdx="5" presStyleCnt="6">
        <dgm:presLayoutVars>
          <dgm:bulletEnabled val="1"/>
        </dgm:presLayoutVars>
      </dgm:prSet>
      <dgm:spPr/>
    </dgm:pt>
  </dgm:ptLst>
  <dgm:cxnLst>
    <dgm:cxn modelId="{173D6E00-80EC-4488-9371-4FF219B7A9E1}" srcId="{7A0DDC9A-C241-4DDD-A392-B6F7E653F09C}" destId="{F9373758-41A7-4F9D-B50D-C06ADBD9127D}" srcOrd="0" destOrd="0" parTransId="{BDEFD833-7465-46C1-AFDF-C0D397EFBC63}" sibTransId="{D9FDCA8A-568B-48EC-9880-7615B2D10916}"/>
    <dgm:cxn modelId="{6CC5320E-3BFB-433A-8B9D-1EE5753491A9}" type="presOf" srcId="{EC73C972-8D31-4234-9A32-E6A469FCC62C}" destId="{9ED7E1DE-0CDE-4D2E-B9AA-06EEF8D428C8}" srcOrd="0" destOrd="0" presId="urn:microsoft.com/office/officeart/2005/8/layout/lProcess3"/>
    <dgm:cxn modelId="{A57F4411-D1B5-4053-8281-1C478CCF4C4E}" type="presOf" srcId="{73F090E7-4C84-4CB6-99BF-799071A6445E}" destId="{214417A2-2C37-40EE-B1FC-2D6C31108247}" srcOrd="0" destOrd="0" presId="urn:microsoft.com/office/officeart/2005/8/layout/lProcess3"/>
    <dgm:cxn modelId="{79ACA52B-C027-459A-9EB6-ED79AF4D6DE0}" type="presOf" srcId="{82B61E47-E52D-48E6-A8C5-A9AC953924FA}" destId="{9C7A29CB-3B06-4FEE-B4C5-5667C59A47EB}" srcOrd="0" destOrd="0" presId="urn:microsoft.com/office/officeart/2005/8/layout/lProcess3"/>
    <dgm:cxn modelId="{987C1F2D-2F33-4E5F-9783-FB8FF717E70D}" type="presOf" srcId="{F9373758-41A7-4F9D-B50D-C06ADBD9127D}" destId="{34F5CD18-5B54-42EE-BC3E-1C7EAE831423}" srcOrd="0" destOrd="0" presId="urn:microsoft.com/office/officeart/2005/8/layout/lProcess3"/>
    <dgm:cxn modelId="{034BE332-39FF-40C7-A0E1-C8F987680C09}" type="presOf" srcId="{452CF553-180B-41A0-B33E-ABA3BF4D6DC1}" destId="{398117A5-F7E1-4279-8530-6A639B5C2839}" srcOrd="0" destOrd="0" presId="urn:microsoft.com/office/officeart/2005/8/layout/lProcess3"/>
    <dgm:cxn modelId="{CA40EC36-357A-4401-8FFA-AB2E79ED29DB}" srcId="{7A0DDC9A-C241-4DDD-A392-B6F7E653F09C}" destId="{86184575-0E04-4622-9208-1C46E0EAE4C3}" srcOrd="1" destOrd="0" parTransId="{F3A17BA7-7B49-4EA3-AFD2-EE3E46CB92E4}" sibTransId="{0A79E91A-1DB7-4F46-84DA-A8A5F634A739}"/>
    <dgm:cxn modelId="{D7293E3D-A13C-4C63-A066-10E22CDDF755}" type="presOf" srcId="{83091D2D-7E47-460A-8702-D423E45FF113}" destId="{04C9DE41-B084-4205-9AFD-0A4BC418DCE8}" srcOrd="0" destOrd="0" presId="urn:microsoft.com/office/officeart/2005/8/layout/lProcess3"/>
    <dgm:cxn modelId="{EA65BF3F-8BD0-480D-9505-D56E81E0094E}" type="presOf" srcId="{7A0DDC9A-C241-4DDD-A392-B6F7E653F09C}" destId="{EE5C596F-5C1C-4652-9EF0-585B3F70D382}" srcOrd="0" destOrd="0" presId="urn:microsoft.com/office/officeart/2005/8/layout/lProcess3"/>
    <dgm:cxn modelId="{964A816C-DDC5-44BD-A6C3-624D8C99C77D}" srcId="{73F090E7-4C84-4CB6-99BF-799071A6445E}" destId="{452CF553-180B-41A0-B33E-ABA3BF4D6DC1}" srcOrd="2" destOrd="0" parTransId="{FB042383-8799-4EFD-AC88-027A77C00155}" sibTransId="{77D0CF56-9A99-402E-BB49-AC9F38A29B03}"/>
    <dgm:cxn modelId="{E09D8B58-CA40-45C1-A259-82230753A004}" type="presOf" srcId="{B993A37B-6334-46DB-B2C0-44971303C4C5}" destId="{3E8FAF63-9692-4C25-879E-736B566DA0A9}" srcOrd="0" destOrd="0" presId="urn:microsoft.com/office/officeart/2005/8/layout/lProcess3"/>
    <dgm:cxn modelId="{1BB655A0-2F3C-4E97-9A26-482D1E089947}" srcId="{73F090E7-4C84-4CB6-99BF-799071A6445E}" destId="{7A0DDC9A-C241-4DDD-A392-B6F7E653F09C}" srcOrd="1" destOrd="0" parTransId="{4B26B803-D601-45ED-9EFD-005A7799DAE3}" sibTransId="{2BC9E7D7-3366-49CE-BF34-12549E355E70}"/>
    <dgm:cxn modelId="{C7E0DAA1-51DC-41E8-9387-64EA41F95E42}" type="presOf" srcId="{9FF7C16D-3651-4E67-AB31-3F345EBD3811}" destId="{F32A4CC5-1EC1-4E52-BC50-4CEFD130EF9A}" srcOrd="0" destOrd="0" presId="urn:microsoft.com/office/officeart/2005/8/layout/lProcess3"/>
    <dgm:cxn modelId="{2F2C87AC-2C8E-4511-825D-4F20C16EFC58}" srcId="{9FF7C16D-3651-4E67-AB31-3F345EBD3811}" destId="{82B61E47-E52D-48E6-A8C5-A9AC953924FA}" srcOrd="1" destOrd="0" parTransId="{EB586AE2-E564-4252-B2CB-E794E8717490}" sibTransId="{6BAF146F-BB9E-4A09-9932-290B8DDD29D0}"/>
    <dgm:cxn modelId="{32E108C2-89A7-446B-8D1D-2884C2AB48B1}" type="presOf" srcId="{86184575-0E04-4622-9208-1C46E0EAE4C3}" destId="{8796B4ED-19F3-4166-9A6D-FB96693247A0}" srcOrd="0" destOrd="0" presId="urn:microsoft.com/office/officeart/2005/8/layout/lProcess3"/>
    <dgm:cxn modelId="{5E9CC5C9-7878-4C7F-BC04-9B3049C93156}" srcId="{452CF553-180B-41A0-B33E-ABA3BF4D6DC1}" destId="{83091D2D-7E47-460A-8702-D423E45FF113}" srcOrd="0" destOrd="0" parTransId="{0DE57A5C-C5D6-4D03-80F7-424B0E900D4B}" sibTransId="{53AFE3E2-8FEA-4B3B-B906-EEC59F238D1B}"/>
    <dgm:cxn modelId="{6ED2FAD1-979B-466A-9BC8-370732FF50EA}" srcId="{9FF7C16D-3651-4E67-AB31-3F345EBD3811}" destId="{EC73C972-8D31-4234-9A32-E6A469FCC62C}" srcOrd="0" destOrd="0" parTransId="{F3946DA5-1638-492D-95BD-EA8FA430E93D}" sibTransId="{490E59E0-E077-4334-AE4B-A95B7A7B3108}"/>
    <dgm:cxn modelId="{926756E5-83EE-4C06-923F-8D32BEE661EA}" srcId="{452CF553-180B-41A0-B33E-ABA3BF4D6DC1}" destId="{B993A37B-6334-46DB-B2C0-44971303C4C5}" srcOrd="1" destOrd="0" parTransId="{22F18CD5-8EC1-4B8F-BE0C-B9815BFAC1F8}" sibTransId="{EE26ACC3-BE98-462D-8E03-0F699F21DF85}"/>
    <dgm:cxn modelId="{FDDB75E8-B9AA-4A3F-B038-8D1384D9EA04}" srcId="{73F090E7-4C84-4CB6-99BF-799071A6445E}" destId="{9FF7C16D-3651-4E67-AB31-3F345EBD3811}" srcOrd="0" destOrd="0" parTransId="{14BB9A37-9264-4BC7-9870-12138F857C29}" sibTransId="{366A1850-E064-4559-994D-88692A3A40DA}"/>
    <dgm:cxn modelId="{6F7648FC-C294-4C17-A903-1DBEB2307F62}" type="presParOf" srcId="{214417A2-2C37-40EE-B1FC-2D6C31108247}" destId="{3D637DDB-B0D5-4700-8CE2-F45CBA8361A3}" srcOrd="0" destOrd="0" presId="urn:microsoft.com/office/officeart/2005/8/layout/lProcess3"/>
    <dgm:cxn modelId="{AAD51702-EB4A-4998-88BC-8905B297179D}" type="presParOf" srcId="{3D637DDB-B0D5-4700-8CE2-F45CBA8361A3}" destId="{F32A4CC5-1EC1-4E52-BC50-4CEFD130EF9A}" srcOrd="0" destOrd="0" presId="urn:microsoft.com/office/officeart/2005/8/layout/lProcess3"/>
    <dgm:cxn modelId="{7D170116-CF2A-45DC-89DF-ED8ABE2DD75E}" type="presParOf" srcId="{3D637DDB-B0D5-4700-8CE2-F45CBA8361A3}" destId="{5B21D37B-1B41-40DC-9ED6-FCF997F12E7C}" srcOrd="1" destOrd="0" presId="urn:microsoft.com/office/officeart/2005/8/layout/lProcess3"/>
    <dgm:cxn modelId="{1C97FE5B-1572-4D38-8AA1-25B7B1FFBEFC}" type="presParOf" srcId="{3D637DDB-B0D5-4700-8CE2-F45CBA8361A3}" destId="{9ED7E1DE-0CDE-4D2E-B9AA-06EEF8D428C8}" srcOrd="2" destOrd="0" presId="urn:microsoft.com/office/officeart/2005/8/layout/lProcess3"/>
    <dgm:cxn modelId="{A0842E23-39F8-4F04-8878-5B552F4E1F8F}" type="presParOf" srcId="{3D637DDB-B0D5-4700-8CE2-F45CBA8361A3}" destId="{B8A93CD7-53E2-4734-A495-45E7F66C7BDE}" srcOrd="3" destOrd="0" presId="urn:microsoft.com/office/officeart/2005/8/layout/lProcess3"/>
    <dgm:cxn modelId="{0A407042-4034-427E-8B80-E7CE72B6A608}" type="presParOf" srcId="{3D637DDB-B0D5-4700-8CE2-F45CBA8361A3}" destId="{9C7A29CB-3B06-4FEE-B4C5-5667C59A47EB}" srcOrd="4" destOrd="0" presId="urn:microsoft.com/office/officeart/2005/8/layout/lProcess3"/>
    <dgm:cxn modelId="{89DADF8F-B435-46CD-B392-E73B036CEE91}" type="presParOf" srcId="{214417A2-2C37-40EE-B1FC-2D6C31108247}" destId="{DD72709B-354B-42DE-94E2-35BF1BFB0250}" srcOrd="1" destOrd="0" presId="urn:microsoft.com/office/officeart/2005/8/layout/lProcess3"/>
    <dgm:cxn modelId="{61501EE6-B36E-445F-992E-B7C7116D354D}" type="presParOf" srcId="{214417A2-2C37-40EE-B1FC-2D6C31108247}" destId="{86F3CB3E-8C40-40B7-808B-6ED49B1CC039}" srcOrd="2" destOrd="0" presId="urn:microsoft.com/office/officeart/2005/8/layout/lProcess3"/>
    <dgm:cxn modelId="{68CE680A-30DA-494E-806D-09D642FB8682}" type="presParOf" srcId="{86F3CB3E-8C40-40B7-808B-6ED49B1CC039}" destId="{EE5C596F-5C1C-4652-9EF0-585B3F70D382}" srcOrd="0" destOrd="0" presId="urn:microsoft.com/office/officeart/2005/8/layout/lProcess3"/>
    <dgm:cxn modelId="{CA397412-6928-41BE-B7FC-A2D211C7C863}" type="presParOf" srcId="{86F3CB3E-8C40-40B7-808B-6ED49B1CC039}" destId="{2F9E945F-7E1C-4EA7-8FF8-9C94CBF20EE7}" srcOrd="1" destOrd="0" presId="urn:microsoft.com/office/officeart/2005/8/layout/lProcess3"/>
    <dgm:cxn modelId="{379D3832-C257-47B9-9E94-3DA0615A7561}" type="presParOf" srcId="{86F3CB3E-8C40-40B7-808B-6ED49B1CC039}" destId="{34F5CD18-5B54-42EE-BC3E-1C7EAE831423}" srcOrd="2" destOrd="0" presId="urn:microsoft.com/office/officeart/2005/8/layout/lProcess3"/>
    <dgm:cxn modelId="{28A482BF-0DFA-4352-A044-7D7E02A7F1EE}" type="presParOf" srcId="{86F3CB3E-8C40-40B7-808B-6ED49B1CC039}" destId="{B89ECCD3-4F91-413E-B15F-65EC748FBD4A}" srcOrd="3" destOrd="0" presId="urn:microsoft.com/office/officeart/2005/8/layout/lProcess3"/>
    <dgm:cxn modelId="{BD7467DC-8147-4FF4-B79A-7BB101334478}" type="presParOf" srcId="{86F3CB3E-8C40-40B7-808B-6ED49B1CC039}" destId="{8796B4ED-19F3-4166-9A6D-FB96693247A0}" srcOrd="4" destOrd="0" presId="urn:microsoft.com/office/officeart/2005/8/layout/lProcess3"/>
    <dgm:cxn modelId="{E0880A0A-8CE0-4A9B-825E-27EB16F44681}" type="presParOf" srcId="{214417A2-2C37-40EE-B1FC-2D6C31108247}" destId="{5D3A4E94-09C9-4BF9-8E1F-758B77ABEE82}" srcOrd="3" destOrd="0" presId="urn:microsoft.com/office/officeart/2005/8/layout/lProcess3"/>
    <dgm:cxn modelId="{A4E83B19-8502-4E12-9ED9-8484D375A1F3}" type="presParOf" srcId="{214417A2-2C37-40EE-B1FC-2D6C31108247}" destId="{156154F1-A03B-41AC-8CE4-D776874A373C}" srcOrd="4" destOrd="0" presId="urn:microsoft.com/office/officeart/2005/8/layout/lProcess3"/>
    <dgm:cxn modelId="{9B94EE6F-474F-46A1-AC3C-805FFA3C597F}" type="presParOf" srcId="{156154F1-A03B-41AC-8CE4-D776874A373C}" destId="{398117A5-F7E1-4279-8530-6A639B5C2839}" srcOrd="0" destOrd="0" presId="urn:microsoft.com/office/officeart/2005/8/layout/lProcess3"/>
    <dgm:cxn modelId="{BAEC1428-CC63-419F-B76B-2CF108DF5C51}" type="presParOf" srcId="{156154F1-A03B-41AC-8CE4-D776874A373C}" destId="{2CF8A71D-924D-4CDD-BAE1-F51D4BB9E825}" srcOrd="1" destOrd="0" presId="urn:microsoft.com/office/officeart/2005/8/layout/lProcess3"/>
    <dgm:cxn modelId="{51E944AC-F983-4111-ACC9-ACB6D03DDA71}" type="presParOf" srcId="{156154F1-A03B-41AC-8CE4-D776874A373C}" destId="{04C9DE41-B084-4205-9AFD-0A4BC418DCE8}" srcOrd="2" destOrd="0" presId="urn:microsoft.com/office/officeart/2005/8/layout/lProcess3"/>
    <dgm:cxn modelId="{50FC77F2-F770-4876-8DC5-2B86516223A9}" type="presParOf" srcId="{156154F1-A03B-41AC-8CE4-D776874A373C}" destId="{737F76BF-3970-4601-9351-1CB40B0930A8}" srcOrd="3" destOrd="0" presId="urn:microsoft.com/office/officeart/2005/8/layout/lProcess3"/>
    <dgm:cxn modelId="{1EC41273-B114-47B1-A887-3CB12BFEF05C}" type="presParOf" srcId="{156154F1-A03B-41AC-8CE4-D776874A373C}" destId="{3E8FAF63-9692-4C25-879E-736B566DA0A9}" srcOrd="4"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4BBFBAF-5F63-4DA1-B979-4CE09B0C866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BED0D684-647D-451E-8AB1-4A28D5375EE4}">
      <dgm:prSet phldrT="[Text]"/>
      <dgm:spPr/>
      <dgm:t>
        <a:bodyPr/>
        <a:lstStyle/>
        <a:p>
          <a:r>
            <a:rPr lang="en-US"/>
            <a:t>MPWG</a:t>
          </a:r>
        </a:p>
      </dgm:t>
    </dgm:pt>
    <dgm:pt modelId="{C263F58B-DA4C-4893-862C-23240EC109F5}" type="parTrans" cxnId="{C6C273D9-DE5A-4CDF-B45F-901BEF06854F}">
      <dgm:prSet/>
      <dgm:spPr/>
      <dgm:t>
        <a:bodyPr/>
        <a:lstStyle/>
        <a:p>
          <a:endParaRPr lang="en-US"/>
        </a:p>
      </dgm:t>
    </dgm:pt>
    <dgm:pt modelId="{6AC10934-8C07-4E02-8BF9-ECC14DC69BDF}" type="sibTrans" cxnId="{C6C273D9-DE5A-4CDF-B45F-901BEF06854F}">
      <dgm:prSet/>
      <dgm:spPr/>
      <dgm:t>
        <a:bodyPr/>
        <a:lstStyle/>
        <a:p>
          <a:endParaRPr lang="en-US"/>
        </a:p>
      </dgm:t>
    </dgm:pt>
    <dgm:pt modelId="{5EBF66EE-DEAD-4403-A9B0-CC54727FE5BB}">
      <dgm:prSet phldrT="[Text]"/>
      <dgm:spPr/>
      <dgm:t>
        <a:bodyPr/>
        <a:lstStyle/>
        <a:p>
          <a:r>
            <a:rPr lang="en-US"/>
            <a:t>Ag</a:t>
          </a:r>
        </a:p>
      </dgm:t>
    </dgm:pt>
    <dgm:pt modelId="{37C86C3F-A724-4C39-98A7-F7952E8F48A8}" type="parTrans" cxnId="{E4A8E6E1-F645-479F-AC49-5DA51940DFB3}">
      <dgm:prSet/>
      <dgm:spPr/>
      <dgm:t>
        <a:bodyPr/>
        <a:lstStyle/>
        <a:p>
          <a:endParaRPr lang="en-US"/>
        </a:p>
      </dgm:t>
    </dgm:pt>
    <dgm:pt modelId="{5DEB9841-DA00-4794-88E1-A398A4370823}" type="sibTrans" cxnId="{E4A8E6E1-F645-479F-AC49-5DA51940DFB3}">
      <dgm:prSet/>
      <dgm:spPr/>
      <dgm:t>
        <a:bodyPr/>
        <a:lstStyle/>
        <a:p>
          <a:endParaRPr lang="en-US"/>
        </a:p>
      </dgm:t>
    </dgm:pt>
    <dgm:pt modelId="{CD53038A-C63C-496D-AFE9-408BAB9C4DCF}">
      <dgm:prSet phldrT="[Text]"/>
      <dgm:spPr/>
      <dgm:t>
        <a:bodyPr/>
        <a:lstStyle/>
        <a:p>
          <a:r>
            <a:rPr lang="en-US"/>
            <a:t>Industrial</a:t>
          </a:r>
        </a:p>
      </dgm:t>
    </dgm:pt>
    <dgm:pt modelId="{03DDDC52-B358-4EC3-8F2F-7D953EDEAD10}" type="parTrans" cxnId="{2ECCF500-849E-4E49-9002-02AFB805B70C}">
      <dgm:prSet/>
      <dgm:spPr/>
      <dgm:t>
        <a:bodyPr/>
        <a:lstStyle/>
        <a:p>
          <a:endParaRPr lang="en-US"/>
        </a:p>
      </dgm:t>
    </dgm:pt>
    <dgm:pt modelId="{4846D5E8-AF8C-45CF-8B0A-1F576FED6639}" type="sibTrans" cxnId="{2ECCF500-849E-4E49-9002-02AFB805B70C}">
      <dgm:prSet/>
      <dgm:spPr/>
      <dgm:t>
        <a:bodyPr/>
        <a:lstStyle/>
        <a:p>
          <a:endParaRPr lang="en-US"/>
        </a:p>
      </dgm:t>
    </dgm:pt>
    <dgm:pt modelId="{227DD325-AAC6-49F4-8A90-EAC2FD4F29EC}">
      <dgm:prSet phldrT="[Text]"/>
      <dgm:spPr/>
      <dgm:t>
        <a:bodyPr/>
        <a:lstStyle/>
        <a:p>
          <a:r>
            <a:rPr lang="en-US"/>
            <a:t>Turf</a:t>
          </a:r>
        </a:p>
      </dgm:t>
    </dgm:pt>
    <dgm:pt modelId="{89614EE7-CE12-499E-8274-4B04343E4DB7}" type="parTrans" cxnId="{1D97A412-CCEA-49C8-9FD9-C825DEDC1971}">
      <dgm:prSet/>
      <dgm:spPr/>
      <dgm:t>
        <a:bodyPr/>
        <a:lstStyle/>
        <a:p>
          <a:endParaRPr lang="en-US"/>
        </a:p>
      </dgm:t>
    </dgm:pt>
    <dgm:pt modelId="{F495E7C7-62A8-4F50-86EA-2C736CEB96AB}" type="sibTrans" cxnId="{1D97A412-CCEA-49C8-9FD9-C825DEDC1971}">
      <dgm:prSet/>
      <dgm:spPr/>
      <dgm:t>
        <a:bodyPr/>
        <a:lstStyle/>
        <a:p>
          <a:endParaRPr lang="en-US"/>
        </a:p>
      </dgm:t>
    </dgm:pt>
    <dgm:pt modelId="{9757870F-682E-4D0F-B3A1-1066EC6E918D}">
      <dgm:prSet phldrT="[Text]"/>
      <dgm:spPr/>
      <dgm:t>
        <a:bodyPr/>
        <a:lstStyle/>
        <a:p>
          <a:r>
            <a:rPr lang="en-US"/>
            <a:t>Work Group</a:t>
          </a:r>
        </a:p>
      </dgm:t>
    </dgm:pt>
    <dgm:pt modelId="{04D8608B-501F-47BB-AD06-E82353A011E8}" type="parTrans" cxnId="{6174127E-A4F1-45A9-97F1-01B8F1AE0EC2}">
      <dgm:prSet/>
      <dgm:spPr/>
      <dgm:t>
        <a:bodyPr/>
        <a:lstStyle/>
        <a:p>
          <a:endParaRPr lang="en-US"/>
        </a:p>
      </dgm:t>
    </dgm:pt>
    <dgm:pt modelId="{4315F6A4-2814-4581-9CF6-BBF1B41A62B6}" type="sibTrans" cxnId="{6174127E-A4F1-45A9-97F1-01B8F1AE0EC2}">
      <dgm:prSet/>
      <dgm:spPr/>
      <dgm:t>
        <a:bodyPr/>
        <a:lstStyle/>
        <a:p>
          <a:endParaRPr lang="en-US"/>
        </a:p>
      </dgm:t>
    </dgm:pt>
    <dgm:pt modelId="{652FDFF1-ACA8-4129-AAAB-45091181C0E6}">
      <dgm:prSet phldrT="[Text]"/>
      <dgm:spPr/>
      <dgm:t>
        <a:bodyPr/>
        <a:lstStyle/>
        <a:p>
          <a:r>
            <a:rPr lang="en-US"/>
            <a:t>Subgroup</a:t>
          </a:r>
        </a:p>
      </dgm:t>
    </dgm:pt>
    <dgm:pt modelId="{F42C1A0C-FDA9-4794-87A1-E1504B20F32A}" type="parTrans" cxnId="{9F3179F9-22CD-4048-A63B-CC9FDE8A0211}">
      <dgm:prSet/>
      <dgm:spPr/>
      <dgm:t>
        <a:bodyPr/>
        <a:lstStyle/>
        <a:p>
          <a:endParaRPr lang="en-US"/>
        </a:p>
      </dgm:t>
    </dgm:pt>
    <dgm:pt modelId="{07A13C4D-24A6-417D-B3F6-C24A6E1B7F32}" type="sibTrans" cxnId="{9F3179F9-22CD-4048-A63B-CC9FDE8A0211}">
      <dgm:prSet/>
      <dgm:spPr/>
      <dgm:t>
        <a:bodyPr/>
        <a:lstStyle/>
        <a:p>
          <a:endParaRPr lang="en-US"/>
        </a:p>
      </dgm:t>
    </dgm:pt>
    <dgm:pt modelId="{BCC6D9EB-E6C4-4CD4-9408-E5FD1880BB39}">
      <dgm:prSet phldrT="[Text]"/>
      <dgm:spPr/>
      <dgm:t>
        <a:bodyPr/>
        <a:lstStyle/>
        <a:p>
          <a:r>
            <a:rPr lang="en-US"/>
            <a:t>Breakout</a:t>
          </a:r>
        </a:p>
      </dgm:t>
    </dgm:pt>
    <dgm:pt modelId="{87BB4997-3148-43C8-A80E-E68EBF7C9F4C}" type="parTrans" cxnId="{5468752E-B85A-46D8-8892-B632089C7C21}">
      <dgm:prSet/>
      <dgm:spPr/>
      <dgm:t>
        <a:bodyPr/>
        <a:lstStyle/>
        <a:p>
          <a:endParaRPr lang="en-US"/>
        </a:p>
      </dgm:t>
    </dgm:pt>
    <dgm:pt modelId="{A62A01AC-532F-43D9-B1ED-1B5D296DB35B}" type="sibTrans" cxnId="{5468752E-B85A-46D8-8892-B632089C7C21}">
      <dgm:prSet/>
      <dgm:spPr/>
      <dgm:t>
        <a:bodyPr/>
        <a:lstStyle/>
        <a:p>
          <a:endParaRPr lang="en-US"/>
        </a:p>
      </dgm:t>
    </dgm:pt>
    <dgm:pt modelId="{22A84602-D952-4CCF-905C-B341E1507E96}">
      <dgm:prSet phldrT="[Text]"/>
      <dgm:spPr/>
      <dgm:t>
        <a:bodyPr/>
        <a:lstStyle/>
        <a:p>
          <a:r>
            <a:rPr lang="en-US"/>
            <a:t>Muni</a:t>
          </a:r>
        </a:p>
      </dgm:t>
    </dgm:pt>
    <dgm:pt modelId="{2566FB37-B65F-4550-B410-DEE0A9B6C3EF}" type="parTrans" cxnId="{231747C3-E76D-4A77-8D72-B04FEC312485}">
      <dgm:prSet/>
      <dgm:spPr/>
      <dgm:t>
        <a:bodyPr/>
        <a:lstStyle/>
        <a:p>
          <a:endParaRPr lang="en-US"/>
        </a:p>
      </dgm:t>
    </dgm:pt>
    <dgm:pt modelId="{233EFE72-5A02-4765-A452-8E6DC0D9071B}" type="sibTrans" cxnId="{231747C3-E76D-4A77-8D72-B04FEC312485}">
      <dgm:prSet/>
      <dgm:spPr/>
      <dgm:t>
        <a:bodyPr/>
        <a:lstStyle/>
        <a:p>
          <a:endParaRPr lang="en-US"/>
        </a:p>
      </dgm:t>
    </dgm:pt>
    <dgm:pt modelId="{5EE4FB63-0FE1-42C8-8269-2C9CB962AC0C}">
      <dgm:prSet phldrT="[Text]" custT="1"/>
      <dgm:spPr/>
      <dgm:t>
        <a:bodyPr/>
        <a:lstStyle/>
        <a:p>
          <a:r>
            <a:rPr lang="en-US" sz="1700"/>
            <a:t>Safe-Yield Technical</a:t>
          </a:r>
        </a:p>
      </dgm:t>
    </dgm:pt>
    <dgm:pt modelId="{2FBABB9C-C6E6-4E66-9EA3-0B5CF23439A3}" type="parTrans" cxnId="{5549CC87-4BE4-47B2-9F6F-270AF9BCECE6}">
      <dgm:prSet/>
      <dgm:spPr/>
      <dgm:t>
        <a:bodyPr/>
        <a:lstStyle/>
        <a:p>
          <a:endParaRPr lang="en-US"/>
        </a:p>
      </dgm:t>
    </dgm:pt>
    <dgm:pt modelId="{B10EB414-4CA2-40BB-92ED-E05DB0CDBD80}" type="sibTrans" cxnId="{5549CC87-4BE4-47B2-9F6F-270AF9BCECE6}">
      <dgm:prSet/>
      <dgm:spPr/>
      <dgm:t>
        <a:bodyPr/>
        <a:lstStyle/>
        <a:p>
          <a:endParaRPr lang="en-US"/>
        </a:p>
      </dgm:t>
    </dgm:pt>
    <dgm:pt modelId="{62C800D8-665B-4601-A485-435891E460F9}" type="pres">
      <dgm:prSet presAssocID="{74BBFBAF-5F63-4DA1-B979-4CE09B0C866B}" presName="mainComposite" presStyleCnt="0">
        <dgm:presLayoutVars>
          <dgm:chPref val="1"/>
          <dgm:dir/>
          <dgm:animOne val="branch"/>
          <dgm:animLvl val="lvl"/>
          <dgm:resizeHandles val="exact"/>
        </dgm:presLayoutVars>
      </dgm:prSet>
      <dgm:spPr/>
    </dgm:pt>
    <dgm:pt modelId="{4BF1B530-3DBC-45FD-8717-9B22CD2AF9C7}" type="pres">
      <dgm:prSet presAssocID="{74BBFBAF-5F63-4DA1-B979-4CE09B0C866B}" presName="hierFlow" presStyleCnt="0"/>
      <dgm:spPr/>
    </dgm:pt>
    <dgm:pt modelId="{A022FE0B-97B3-457B-8107-3A2C474346FE}" type="pres">
      <dgm:prSet presAssocID="{74BBFBAF-5F63-4DA1-B979-4CE09B0C866B}" presName="firstBuf" presStyleCnt="0"/>
      <dgm:spPr/>
    </dgm:pt>
    <dgm:pt modelId="{88019EF7-E7AE-45F3-9BD6-C0C92625741D}" type="pres">
      <dgm:prSet presAssocID="{74BBFBAF-5F63-4DA1-B979-4CE09B0C866B}" presName="hierChild1" presStyleCnt="0">
        <dgm:presLayoutVars>
          <dgm:chPref val="1"/>
          <dgm:animOne val="branch"/>
          <dgm:animLvl val="lvl"/>
        </dgm:presLayoutVars>
      </dgm:prSet>
      <dgm:spPr/>
    </dgm:pt>
    <dgm:pt modelId="{23EEAB03-9714-4B0B-B151-0C1A00DB1490}" type="pres">
      <dgm:prSet presAssocID="{BED0D684-647D-451E-8AB1-4A28D5375EE4}" presName="Name14" presStyleCnt="0"/>
      <dgm:spPr/>
    </dgm:pt>
    <dgm:pt modelId="{7146E05E-80BE-47F8-AA36-EB5F373A34BF}" type="pres">
      <dgm:prSet presAssocID="{BED0D684-647D-451E-8AB1-4A28D5375EE4}" presName="level1Shape" presStyleLbl="node0" presStyleIdx="0" presStyleCnt="1">
        <dgm:presLayoutVars>
          <dgm:chPref val="3"/>
        </dgm:presLayoutVars>
      </dgm:prSet>
      <dgm:spPr/>
    </dgm:pt>
    <dgm:pt modelId="{871C7F63-E2A4-4571-AA7B-0E10CDBD9559}" type="pres">
      <dgm:prSet presAssocID="{BED0D684-647D-451E-8AB1-4A28D5375EE4}" presName="hierChild2" presStyleCnt="0"/>
      <dgm:spPr/>
    </dgm:pt>
    <dgm:pt modelId="{E5106E5B-1C63-4BC5-9D6F-5CEBB7EEE1A1}" type="pres">
      <dgm:prSet presAssocID="{37C86C3F-A724-4C39-98A7-F7952E8F48A8}" presName="Name19" presStyleLbl="parChTrans1D2" presStyleIdx="0" presStyleCnt="4"/>
      <dgm:spPr/>
    </dgm:pt>
    <dgm:pt modelId="{66ABB276-34E2-44D3-A9C2-D55752D83950}" type="pres">
      <dgm:prSet presAssocID="{5EBF66EE-DEAD-4403-A9B0-CC54727FE5BB}" presName="Name21" presStyleCnt="0"/>
      <dgm:spPr/>
    </dgm:pt>
    <dgm:pt modelId="{7ACFEAA0-4F62-4D01-9126-24D28D44E375}" type="pres">
      <dgm:prSet presAssocID="{5EBF66EE-DEAD-4403-A9B0-CC54727FE5BB}" presName="level2Shape" presStyleLbl="node2" presStyleIdx="0" presStyleCnt="4"/>
      <dgm:spPr/>
    </dgm:pt>
    <dgm:pt modelId="{F10A36A9-5DCB-47ED-BBE5-B8085F4456A9}" type="pres">
      <dgm:prSet presAssocID="{5EBF66EE-DEAD-4403-A9B0-CC54727FE5BB}" presName="hierChild3" presStyleCnt="0"/>
      <dgm:spPr/>
    </dgm:pt>
    <dgm:pt modelId="{59DF1108-4D72-4AB7-BF5D-C727A9B63A0E}" type="pres">
      <dgm:prSet presAssocID="{2566FB37-B65F-4550-B410-DEE0A9B6C3EF}" presName="Name19" presStyleLbl="parChTrans1D2" presStyleIdx="1" presStyleCnt="4"/>
      <dgm:spPr/>
    </dgm:pt>
    <dgm:pt modelId="{94F8C16A-B114-4ABE-B129-819B6E97E0AD}" type="pres">
      <dgm:prSet presAssocID="{22A84602-D952-4CCF-905C-B341E1507E96}" presName="Name21" presStyleCnt="0"/>
      <dgm:spPr/>
    </dgm:pt>
    <dgm:pt modelId="{361E9411-28E7-4597-BECD-126A229E8171}" type="pres">
      <dgm:prSet presAssocID="{22A84602-D952-4CCF-905C-B341E1507E96}" presName="level2Shape" presStyleLbl="node2" presStyleIdx="1" presStyleCnt="4"/>
      <dgm:spPr/>
    </dgm:pt>
    <dgm:pt modelId="{52FE9A59-CB56-45F8-8D32-B1BCE7861D99}" type="pres">
      <dgm:prSet presAssocID="{22A84602-D952-4CCF-905C-B341E1507E96}" presName="hierChild3" presStyleCnt="0"/>
      <dgm:spPr/>
    </dgm:pt>
    <dgm:pt modelId="{67340963-9EC8-4E68-9BBC-72C1D58B855F}" type="pres">
      <dgm:prSet presAssocID="{03DDDC52-B358-4EC3-8F2F-7D953EDEAD10}" presName="Name19" presStyleLbl="parChTrans1D2" presStyleIdx="2" presStyleCnt="4"/>
      <dgm:spPr/>
    </dgm:pt>
    <dgm:pt modelId="{84C21AF3-99A5-4099-84AE-CCE65217E049}" type="pres">
      <dgm:prSet presAssocID="{CD53038A-C63C-496D-AFE9-408BAB9C4DCF}" presName="Name21" presStyleCnt="0"/>
      <dgm:spPr/>
    </dgm:pt>
    <dgm:pt modelId="{980E3082-FF84-423C-8A3C-8BDC7A0B25FE}" type="pres">
      <dgm:prSet presAssocID="{CD53038A-C63C-496D-AFE9-408BAB9C4DCF}" presName="level2Shape" presStyleLbl="node2" presStyleIdx="2" presStyleCnt="4"/>
      <dgm:spPr/>
    </dgm:pt>
    <dgm:pt modelId="{3B7BF868-33C1-46A9-805C-0A223ADE9274}" type="pres">
      <dgm:prSet presAssocID="{CD53038A-C63C-496D-AFE9-408BAB9C4DCF}" presName="hierChild3" presStyleCnt="0"/>
      <dgm:spPr/>
    </dgm:pt>
    <dgm:pt modelId="{1D317F2E-B735-46D2-A868-8F0A0CB55B39}" type="pres">
      <dgm:prSet presAssocID="{89614EE7-CE12-499E-8274-4B04343E4DB7}" presName="Name19" presStyleLbl="parChTrans1D3" presStyleIdx="0" presStyleCnt="1"/>
      <dgm:spPr/>
    </dgm:pt>
    <dgm:pt modelId="{189301CE-CDA7-418D-A099-1EA7CF82E1D4}" type="pres">
      <dgm:prSet presAssocID="{227DD325-AAC6-49F4-8A90-EAC2FD4F29EC}" presName="Name21" presStyleCnt="0"/>
      <dgm:spPr/>
    </dgm:pt>
    <dgm:pt modelId="{6B491FC6-50F0-45DC-A08A-2C859E4EB380}" type="pres">
      <dgm:prSet presAssocID="{227DD325-AAC6-49F4-8A90-EAC2FD4F29EC}" presName="level2Shape" presStyleLbl="node3" presStyleIdx="0" presStyleCnt="1"/>
      <dgm:spPr/>
    </dgm:pt>
    <dgm:pt modelId="{09DF5DA2-9ECD-4697-9046-E91EFE2AA684}" type="pres">
      <dgm:prSet presAssocID="{227DD325-AAC6-49F4-8A90-EAC2FD4F29EC}" presName="hierChild3" presStyleCnt="0"/>
      <dgm:spPr/>
    </dgm:pt>
    <dgm:pt modelId="{A2C9AC25-C58C-4613-B28F-FF1A93756220}" type="pres">
      <dgm:prSet presAssocID="{2FBABB9C-C6E6-4E66-9EA3-0B5CF23439A3}" presName="Name19" presStyleLbl="parChTrans1D2" presStyleIdx="3" presStyleCnt="4"/>
      <dgm:spPr/>
    </dgm:pt>
    <dgm:pt modelId="{37336939-D1B9-4957-841A-1CDD1D0B0C8D}" type="pres">
      <dgm:prSet presAssocID="{5EE4FB63-0FE1-42C8-8269-2C9CB962AC0C}" presName="Name21" presStyleCnt="0"/>
      <dgm:spPr/>
    </dgm:pt>
    <dgm:pt modelId="{919D17CA-302A-4422-B356-0F96745D1A80}" type="pres">
      <dgm:prSet presAssocID="{5EE4FB63-0FE1-42C8-8269-2C9CB962AC0C}" presName="level2Shape" presStyleLbl="node2" presStyleIdx="3" presStyleCnt="4"/>
      <dgm:spPr/>
    </dgm:pt>
    <dgm:pt modelId="{93E7C5D3-E0FB-422E-B3A1-29E5C366E5E0}" type="pres">
      <dgm:prSet presAssocID="{5EE4FB63-0FE1-42C8-8269-2C9CB962AC0C}" presName="hierChild3" presStyleCnt="0"/>
      <dgm:spPr/>
    </dgm:pt>
    <dgm:pt modelId="{F002983A-1282-450B-B7AA-798F76D97147}" type="pres">
      <dgm:prSet presAssocID="{74BBFBAF-5F63-4DA1-B979-4CE09B0C866B}" presName="bgShapesFlow" presStyleCnt="0"/>
      <dgm:spPr/>
    </dgm:pt>
    <dgm:pt modelId="{B5551A0F-1942-4665-8BD6-99A035BF6660}" type="pres">
      <dgm:prSet presAssocID="{9757870F-682E-4D0F-B3A1-1066EC6E918D}" presName="rectComp" presStyleCnt="0"/>
      <dgm:spPr/>
    </dgm:pt>
    <dgm:pt modelId="{456655F7-FF2E-4E72-B54F-234D54EAA4CD}" type="pres">
      <dgm:prSet presAssocID="{9757870F-682E-4D0F-B3A1-1066EC6E918D}" presName="bgRect" presStyleLbl="bgShp" presStyleIdx="0" presStyleCnt="3"/>
      <dgm:spPr/>
    </dgm:pt>
    <dgm:pt modelId="{B1456293-5C56-420D-B597-0DF961822762}" type="pres">
      <dgm:prSet presAssocID="{9757870F-682E-4D0F-B3A1-1066EC6E918D}" presName="bgRectTx" presStyleLbl="bgShp" presStyleIdx="0" presStyleCnt="3">
        <dgm:presLayoutVars>
          <dgm:bulletEnabled val="1"/>
        </dgm:presLayoutVars>
      </dgm:prSet>
      <dgm:spPr/>
    </dgm:pt>
    <dgm:pt modelId="{46B6F7FA-B077-4292-98B1-1444E8F92FD0}" type="pres">
      <dgm:prSet presAssocID="{9757870F-682E-4D0F-B3A1-1066EC6E918D}" presName="spComp" presStyleCnt="0"/>
      <dgm:spPr/>
    </dgm:pt>
    <dgm:pt modelId="{6D0A952F-EA4C-46D3-8E2D-241BE5ACD4B8}" type="pres">
      <dgm:prSet presAssocID="{9757870F-682E-4D0F-B3A1-1066EC6E918D}" presName="vSp" presStyleCnt="0"/>
      <dgm:spPr/>
    </dgm:pt>
    <dgm:pt modelId="{EEDD8406-0F75-4EE0-9478-E20E994B0225}" type="pres">
      <dgm:prSet presAssocID="{652FDFF1-ACA8-4129-AAAB-45091181C0E6}" presName="rectComp" presStyleCnt="0"/>
      <dgm:spPr/>
    </dgm:pt>
    <dgm:pt modelId="{9A7DC545-7896-416B-8425-01D895785DF6}" type="pres">
      <dgm:prSet presAssocID="{652FDFF1-ACA8-4129-AAAB-45091181C0E6}" presName="bgRect" presStyleLbl="bgShp" presStyleIdx="1" presStyleCnt="3"/>
      <dgm:spPr/>
    </dgm:pt>
    <dgm:pt modelId="{E39810A7-ADEA-40D9-9C1B-3AB8D7583C5B}" type="pres">
      <dgm:prSet presAssocID="{652FDFF1-ACA8-4129-AAAB-45091181C0E6}" presName="bgRectTx" presStyleLbl="bgShp" presStyleIdx="1" presStyleCnt="3">
        <dgm:presLayoutVars>
          <dgm:bulletEnabled val="1"/>
        </dgm:presLayoutVars>
      </dgm:prSet>
      <dgm:spPr/>
    </dgm:pt>
    <dgm:pt modelId="{C69C3825-4A4F-4654-B901-6CAA4409B0F4}" type="pres">
      <dgm:prSet presAssocID="{652FDFF1-ACA8-4129-AAAB-45091181C0E6}" presName="spComp" presStyleCnt="0"/>
      <dgm:spPr/>
    </dgm:pt>
    <dgm:pt modelId="{33623A4A-11F4-478F-8933-4CD1FB3B2F72}" type="pres">
      <dgm:prSet presAssocID="{652FDFF1-ACA8-4129-AAAB-45091181C0E6}" presName="vSp" presStyleCnt="0"/>
      <dgm:spPr/>
    </dgm:pt>
    <dgm:pt modelId="{10AF7966-C2B2-4328-BA84-B7ECB9B13E87}" type="pres">
      <dgm:prSet presAssocID="{BCC6D9EB-E6C4-4CD4-9408-E5FD1880BB39}" presName="rectComp" presStyleCnt="0"/>
      <dgm:spPr/>
    </dgm:pt>
    <dgm:pt modelId="{668179D3-69D3-45C8-8425-DB4B00CF433A}" type="pres">
      <dgm:prSet presAssocID="{BCC6D9EB-E6C4-4CD4-9408-E5FD1880BB39}" presName="bgRect" presStyleLbl="bgShp" presStyleIdx="2" presStyleCnt="3"/>
      <dgm:spPr/>
    </dgm:pt>
    <dgm:pt modelId="{157AFF42-77EC-4140-864F-0AAC09310212}" type="pres">
      <dgm:prSet presAssocID="{BCC6D9EB-E6C4-4CD4-9408-E5FD1880BB39}" presName="bgRectTx" presStyleLbl="bgShp" presStyleIdx="2" presStyleCnt="3">
        <dgm:presLayoutVars>
          <dgm:bulletEnabled val="1"/>
        </dgm:presLayoutVars>
      </dgm:prSet>
      <dgm:spPr/>
    </dgm:pt>
  </dgm:ptLst>
  <dgm:cxnLst>
    <dgm:cxn modelId="{2ECCF500-849E-4E49-9002-02AFB805B70C}" srcId="{BED0D684-647D-451E-8AB1-4A28D5375EE4}" destId="{CD53038A-C63C-496D-AFE9-408BAB9C4DCF}" srcOrd="2" destOrd="0" parTransId="{03DDDC52-B358-4EC3-8F2F-7D953EDEAD10}" sibTransId="{4846D5E8-AF8C-45CF-8B0A-1F576FED6639}"/>
    <dgm:cxn modelId="{5877FF06-80A9-4336-A2E2-1D9542FF2C51}" type="presOf" srcId="{BCC6D9EB-E6C4-4CD4-9408-E5FD1880BB39}" destId="{668179D3-69D3-45C8-8425-DB4B00CF433A}" srcOrd="0" destOrd="0" presId="urn:microsoft.com/office/officeart/2005/8/layout/hierarchy6"/>
    <dgm:cxn modelId="{59FCB10D-FE5E-4E80-B732-A3DBF4BFC80B}" type="presOf" srcId="{9757870F-682E-4D0F-B3A1-1066EC6E918D}" destId="{456655F7-FF2E-4E72-B54F-234D54EAA4CD}" srcOrd="0" destOrd="0" presId="urn:microsoft.com/office/officeart/2005/8/layout/hierarchy6"/>
    <dgm:cxn modelId="{725C0410-50BD-4A7C-B539-37846C459C98}" type="presOf" srcId="{CD53038A-C63C-496D-AFE9-408BAB9C4DCF}" destId="{980E3082-FF84-423C-8A3C-8BDC7A0B25FE}" srcOrd="0" destOrd="0" presId="urn:microsoft.com/office/officeart/2005/8/layout/hierarchy6"/>
    <dgm:cxn modelId="{1D97A412-CCEA-49C8-9FD9-C825DEDC1971}" srcId="{CD53038A-C63C-496D-AFE9-408BAB9C4DCF}" destId="{227DD325-AAC6-49F4-8A90-EAC2FD4F29EC}" srcOrd="0" destOrd="0" parTransId="{89614EE7-CE12-499E-8274-4B04343E4DB7}" sibTransId="{F495E7C7-62A8-4F50-86EA-2C736CEB96AB}"/>
    <dgm:cxn modelId="{B84B3A18-8372-4151-9574-520AFE07FD0A}" type="presOf" srcId="{BED0D684-647D-451E-8AB1-4A28D5375EE4}" destId="{7146E05E-80BE-47F8-AA36-EB5F373A34BF}" srcOrd="0" destOrd="0" presId="urn:microsoft.com/office/officeart/2005/8/layout/hierarchy6"/>
    <dgm:cxn modelId="{5468752E-B85A-46D8-8892-B632089C7C21}" srcId="{74BBFBAF-5F63-4DA1-B979-4CE09B0C866B}" destId="{BCC6D9EB-E6C4-4CD4-9408-E5FD1880BB39}" srcOrd="3" destOrd="0" parTransId="{87BB4997-3148-43C8-A80E-E68EBF7C9F4C}" sibTransId="{A62A01AC-532F-43D9-B1ED-1B5D296DB35B}"/>
    <dgm:cxn modelId="{5196EC40-FA9C-4D0C-9834-934A5272C3D4}" type="presOf" srcId="{5EE4FB63-0FE1-42C8-8269-2C9CB962AC0C}" destId="{919D17CA-302A-4422-B356-0F96745D1A80}" srcOrd="0" destOrd="0" presId="urn:microsoft.com/office/officeart/2005/8/layout/hierarchy6"/>
    <dgm:cxn modelId="{5D74785F-787E-4A7E-83B1-9088BC58C17E}" type="presOf" srcId="{652FDFF1-ACA8-4129-AAAB-45091181C0E6}" destId="{E39810A7-ADEA-40D9-9C1B-3AB8D7583C5B}" srcOrd="1" destOrd="0" presId="urn:microsoft.com/office/officeart/2005/8/layout/hierarchy6"/>
    <dgm:cxn modelId="{73DFA272-D2DD-453E-AD62-43E142ED4C12}" type="presOf" srcId="{2FBABB9C-C6E6-4E66-9EA3-0B5CF23439A3}" destId="{A2C9AC25-C58C-4613-B28F-FF1A93756220}" srcOrd="0" destOrd="0" presId="urn:microsoft.com/office/officeart/2005/8/layout/hierarchy6"/>
    <dgm:cxn modelId="{40E2305A-7736-4016-9117-7F7742F77CAC}" type="presOf" srcId="{03DDDC52-B358-4EC3-8F2F-7D953EDEAD10}" destId="{67340963-9EC8-4E68-9BBC-72C1D58B855F}" srcOrd="0" destOrd="0" presId="urn:microsoft.com/office/officeart/2005/8/layout/hierarchy6"/>
    <dgm:cxn modelId="{6174127E-A4F1-45A9-97F1-01B8F1AE0EC2}" srcId="{74BBFBAF-5F63-4DA1-B979-4CE09B0C866B}" destId="{9757870F-682E-4D0F-B3A1-1066EC6E918D}" srcOrd="1" destOrd="0" parTransId="{04D8608B-501F-47BB-AD06-E82353A011E8}" sibTransId="{4315F6A4-2814-4581-9CF6-BBF1B41A62B6}"/>
    <dgm:cxn modelId="{5549CC87-4BE4-47B2-9F6F-270AF9BCECE6}" srcId="{BED0D684-647D-451E-8AB1-4A28D5375EE4}" destId="{5EE4FB63-0FE1-42C8-8269-2C9CB962AC0C}" srcOrd="3" destOrd="0" parTransId="{2FBABB9C-C6E6-4E66-9EA3-0B5CF23439A3}" sibTransId="{B10EB414-4CA2-40BB-92ED-E05DB0CDBD80}"/>
    <dgm:cxn modelId="{571E06B8-727C-4254-97DD-91585B8647CF}" type="presOf" srcId="{BCC6D9EB-E6C4-4CD4-9408-E5FD1880BB39}" destId="{157AFF42-77EC-4140-864F-0AAC09310212}" srcOrd="1" destOrd="0" presId="urn:microsoft.com/office/officeart/2005/8/layout/hierarchy6"/>
    <dgm:cxn modelId="{F8E319BD-7DC9-45B0-9A7F-4B809B908FA5}" type="presOf" srcId="{2566FB37-B65F-4550-B410-DEE0A9B6C3EF}" destId="{59DF1108-4D72-4AB7-BF5D-C727A9B63A0E}" srcOrd="0" destOrd="0" presId="urn:microsoft.com/office/officeart/2005/8/layout/hierarchy6"/>
    <dgm:cxn modelId="{231747C3-E76D-4A77-8D72-B04FEC312485}" srcId="{BED0D684-647D-451E-8AB1-4A28D5375EE4}" destId="{22A84602-D952-4CCF-905C-B341E1507E96}" srcOrd="1" destOrd="0" parTransId="{2566FB37-B65F-4550-B410-DEE0A9B6C3EF}" sibTransId="{233EFE72-5A02-4765-A452-8E6DC0D9071B}"/>
    <dgm:cxn modelId="{9DF682CB-0047-469B-BC9D-DBF8140D31A9}" type="presOf" srcId="{5EBF66EE-DEAD-4403-A9B0-CC54727FE5BB}" destId="{7ACFEAA0-4F62-4D01-9126-24D28D44E375}" srcOrd="0" destOrd="0" presId="urn:microsoft.com/office/officeart/2005/8/layout/hierarchy6"/>
    <dgm:cxn modelId="{178DA2D2-7425-42C7-B485-FC3A01410195}" type="presOf" srcId="{37C86C3F-A724-4C39-98A7-F7952E8F48A8}" destId="{E5106E5B-1C63-4BC5-9D6F-5CEBB7EEE1A1}" srcOrd="0" destOrd="0" presId="urn:microsoft.com/office/officeart/2005/8/layout/hierarchy6"/>
    <dgm:cxn modelId="{EB4DC8D2-B7AC-4190-B991-2E4838B56031}" type="presOf" srcId="{227DD325-AAC6-49F4-8A90-EAC2FD4F29EC}" destId="{6B491FC6-50F0-45DC-A08A-2C859E4EB380}" srcOrd="0" destOrd="0" presId="urn:microsoft.com/office/officeart/2005/8/layout/hierarchy6"/>
    <dgm:cxn modelId="{5B9617D9-493F-4105-8FBB-EBA1711AD31E}" type="presOf" srcId="{74BBFBAF-5F63-4DA1-B979-4CE09B0C866B}" destId="{62C800D8-665B-4601-A485-435891E460F9}" srcOrd="0" destOrd="0" presId="urn:microsoft.com/office/officeart/2005/8/layout/hierarchy6"/>
    <dgm:cxn modelId="{C6C273D9-DE5A-4CDF-B45F-901BEF06854F}" srcId="{74BBFBAF-5F63-4DA1-B979-4CE09B0C866B}" destId="{BED0D684-647D-451E-8AB1-4A28D5375EE4}" srcOrd="0" destOrd="0" parTransId="{C263F58B-DA4C-4893-862C-23240EC109F5}" sibTransId="{6AC10934-8C07-4E02-8BF9-ECC14DC69BDF}"/>
    <dgm:cxn modelId="{E4A8E6E1-F645-479F-AC49-5DA51940DFB3}" srcId="{BED0D684-647D-451E-8AB1-4A28D5375EE4}" destId="{5EBF66EE-DEAD-4403-A9B0-CC54727FE5BB}" srcOrd="0" destOrd="0" parTransId="{37C86C3F-A724-4C39-98A7-F7952E8F48A8}" sibTransId="{5DEB9841-DA00-4794-88E1-A398A4370823}"/>
    <dgm:cxn modelId="{494088E3-A20B-462E-A8C1-5958321A8E3B}" type="presOf" srcId="{9757870F-682E-4D0F-B3A1-1066EC6E918D}" destId="{B1456293-5C56-420D-B597-0DF961822762}" srcOrd="1" destOrd="0" presId="urn:microsoft.com/office/officeart/2005/8/layout/hierarchy6"/>
    <dgm:cxn modelId="{07A5DBEC-6530-4381-AC76-D7511F8B2C8C}" type="presOf" srcId="{652FDFF1-ACA8-4129-AAAB-45091181C0E6}" destId="{9A7DC545-7896-416B-8425-01D895785DF6}" srcOrd="0" destOrd="0" presId="urn:microsoft.com/office/officeart/2005/8/layout/hierarchy6"/>
    <dgm:cxn modelId="{B4C7FDF2-4780-4822-B029-7C9F8CE7BADD}" type="presOf" srcId="{89614EE7-CE12-499E-8274-4B04343E4DB7}" destId="{1D317F2E-B735-46D2-A868-8F0A0CB55B39}" srcOrd="0" destOrd="0" presId="urn:microsoft.com/office/officeart/2005/8/layout/hierarchy6"/>
    <dgm:cxn modelId="{1480BBF8-254B-479D-A640-A16F85981909}" type="presOf" srcId="{22A84602-D952-4CCF-905C-B341E1507E96}" destId="{361E9411-28E7-4597-BECD-126A229E8171}" srcOrd="0" destOrd="0" presId="urn:microsoft.com/office/officeart/2005/8/layout/hierarchy6"/>
    <dgm:cxn modelId="{9F3179F9-22CD-4048-A63B-CC9FDE8A0211}" srcId="{74BBFBAF-5F63-4DA1-B979-4CE09B0C866B}" destId="{652FDFF1-ACA8-4129-AAAB-45091181C0E6}" srcOrd="2" destOrd="0" parTransId="{F42C1A0C-FDA9-4794-87A1-E1504B20F32A}" sibTransId="{07A13C4D-24A6-417D-B3F6-C24A6E1B7F32}"/>
    <dgm:cxn modelId="{68630EEF-936C-49B1-948C-10FAD833092C}" type="presParOf" srcId="{62C800D8-665B-4601-A485-435891E460F9}" destId="{4BF1B530-3DBC-45FD-8717-9B22CD2AF9C7}" srcOrd="0" destOrd="0" presId="urn:microsoft.com/office/officeart/2005/8/layout/hierarchy6"/>
    <dgm:cxn modelId="{1A16A55D-9A27-4F7E-BD4A-14AD7EAC43A5}" type="presParOf" srcId="{4BF1B530-3DBC-45FD-8717-9B22CD2AF9C7}" destId="{A022FE0B-97B3-457B-8107-3A2C474346FE}" srcOrd="0" destOrd="0" presId="urn:microsoft.com/office/officeart/2005/8/layout/hierarchy6"/>
    <dgm:cxn modelId="{EAB36312-E786-4E37-B6A4-502E370EAF90}" type="presParOf" srcId="{4BF1B530-3DBC-45FD-8717-9B22CD2AF9C7}" destId="{88019EF7-E7AE-45F3-9BD6-C0C92625741D}" srcOrd="1" destOrd="0" presId="urn:microsoft.com/office/officeart/2005/8/layout/hierarchy6"/>
    <dgm:cxn modelId="{30C69F01-8008-4B9E-AA36-5A795E393BED}" type="presParOf" srcId="{88019EF7-E7AE-45F3-9BD6-C0C92625741D}" destId="{23EEAB03-9714-4B0B-B151-0C1A00DB1490}" srcOrd="0" destOrd="0" presId="urn:microsoft.com/office/officeart/2005/8/layout/hierarchy6"/>
    <dgm:cxn modelId="{1E183671-2CE5-4710-AF67-677EF60DF453}" type="presParOf" srcId="{23EEAB03-9714-4B0B-B151-0C1A00DB1490}" destId="{7146E05E-80BE-47F8-AA36-EB5F373A34BF}" srcOrd="0" destOrd="0" presId="urn:microsoft.com/office/officeart/2005/8/layout/hierarchy6"/>
    <dgm:cxn modelId="{AA8F5313-985E-4C38-A1B4-91DA14D80202}" type="presParOf" srcId="{23EEAB03-9714-4B0B-B151-0C1A00DB1490}" destId="{871C7F63-E2A4-4571-AA7B-0E10CDBD9559}" srcOrd="1" destOrd="0" presId="urn:microsoft.com/office/officeart/2005/8/layout/hierarchy6"/>
    <dgm:cxn modelId="{976C4B34-C779-470D-8C5D-1D732029FF7B}" type="presParOf" srcId="{871C7F63-E2A4-4571-AA7B-0E10CDBD9559}" destId="{E5106E5B-1C63-4BC5-9D6F-5CEBB7EEE1A1}" srcOrd="0" destOrd="0" presId="urn:microsoft.com/office/officeart/2005/8/layout/hierarchy6"/>
    <dgm:cxn modelId="{9346A8FD-C980-4BFC-9FDE-1D944E66E37A}" type="presParOf" srcId="{871C7F63-E2A4-4571-AA7B-0E10CDBD9559}" destId="{66ABB276-34E2-44D3-A9C2-D55752D83950}" srcOrd="1" destOrd="0" presId="urn:microsoft.com/office/officeart/2005/8/layout/hierarchy6"/>
    <dgm:cxn modelId="{5E04411D-374F-455D-B39E-E17A64F1C7E4}" type="presParOf" srcId="{66ABB276-34E2-44D3-A9C2-D55752D83950}" destId="{7ACFEAA0-4F62-4D01-9126-24D28D44E375}" srcOrd="0" destOrd="0" presId="urn:microsoft.com/office/officeart/2005/8/layout/hierarchy6"/>
    <dgm:cxn modelId="{859F1E30-557E-455E-921F-ECBBBD38C53E}" type="presParOf" srcId="{66ABB276-34E2-44D3-A9C2-D55752D83950}" destId="{F10A36A9-5DCB-47ED-BBE5-B8085F4456A9}" srcOrd="1" destOrd="0" presId="urn:microsoft.com/office/officeart/2005/8/layout/hierarchy6"/>
    <dgm:cxn modelId="{79BC813D-5FE0-46C5-BE32-3977EA521333}" type="presParOf" srcId="{871C7F63-E2A4-4571-AA7B-0E10CDBD9559}" destId="{59DF1108-4D72-4AB7-BF5D-C727A9B63A0E}" srcOrd="2" destOrd="0" presId="urn:microsoft.com/office/officeart/2005/8/layout/hierarchy6"/>
    <dgm:cxn modelId="{3B6EBB71-D16A-4847-8567-D2B09B674311}" type="presParOf" srcId="{871C7F63-E2A4-4571-AA7B-0E10CDBD9559}" destId="{94F8C16A-B114-4ABE-B129-819B6E97E0AD}" srcOrd="3" destOrd="0" presId="urn:microsoft.com/office/officeart/2005/8/layout/hierarchy6"/>
    <dgm:cxn modelId="{DEBD7F91-7BA3-49A5-A0E3-B34EF62BDD8D}" type="presParOf" srcId="{94F8C16A-B114-4ABE-B129-819B6E97E0AD}" destId="{361E9411-28E7-4597-BECD-126A229E8171}" srcOrd="0" destOrd="0" presId="urn:microsoft.com/office/officeart/2005/8/layout/hierarchy6"/>
    <dgm:cxn modelId="{86E40A55-923E-42AF-B35F-8C1311359323}" type="presParOf" srcId="{94F8C16A-B114-4ABE-B129-819B6E97E0AD}" destId="{52FE9A59-CB56-45F8-8D32-B1BCE7861D99}" srcOrd="1" destOrd="0" presId="urn:microsoft.com/office/officeart/2005/8/layout/hierarchy6"/>
    <dgm:cxn modelId="{6D32A1D6-4F50-4B77-A981-439EA01B7A04}" type="presParOf" srcId="{871C7F63-E2A4-4571-AA7B-0E10CDBD9559}" destId="{67340963-9EC8-4E68-9BBC-72C1D58B855F}" srcOrd="4" destOrd="0" presId="urn:microsoft.com/office/officeart/2005/8/layout/hierarchy6"/>
    <dgm:cxn modelId="{F40D2B46-B12C-4353-A851-9C7407445F8C}" type="presParOf" srcId="{871C7F63-E2A4-4571-AA7B-0E10CDBD9559}" destId="{84C21AF3-99A5-4099-84AE-CCE65217E049}" srcOrd="5" destOrd="0" presId="urn:microsoft.com/office/officeart/2005/8/layout/hierarchy6"/>
    <dgm:cxn modelId="{2FB7E950-C78B-4916-BF7B-59383FD5C4AE}" type="presParOf" srcId="{84C21AF3-99A5-4099-84AE-CCE65217E049}" destId="{980E3082-FF84-423C-8A3C-8BDC7A0B25FE}" srcOrd="0" destOrd="0" presId="urn:microsoft.com/office/officeart/2005/8/layout/hierarchy6"/>
    <dgm:cxn modelId="{093F4458-D490-40B7-8B51-D1FFD428510B}" type="presParOf" srcId="{84C21AF3-99A5-4099-84AE-CCE65217E049}" destId="{3B7BF868-33C1-46A9-805C-0A223ADE9274}" srcOrd="1" destOrd="0" presId="urn:microsoft.com/office/officeart/2005/8/layout/hierarchy6"/>
    <dgm:cxn modelId="{9FC8AA9B-94DF-474D-B67E-A674B85729CB}" type="presParOf" srcId="{3B7BF868-33C1-46A9-805C-0A223ADE9274}" destId="{1D317F2E-B735-46D2-A868-8F0A0CB55B39}" srcOrd="0" destOrd="0" presId="urn:microsoft.com/office/officeart/2005/8/layout/hierarchy6"/>
    <dgm:cxn modelId="{8C38BDC0-8513-4B4D-8871-21F39136B9F1}" type="presParOf" srcId="{3B7BF868-33C1-46A9-805C-0A223ADE9274}" destId="{189301CE-CDA7-418D-A099-1EA7CF82E1D4}" srcOrd="1" destOrd="0" presId="urn:microsoft.com/office/officeart/2005/8/layout/hierarchy6"/>
    <dgm:cxn modelId="{7B0CA924-7A97-4C3B-859F-7D08FD09ACA8}" type="presParOf" srcId="{189301CE-CDA7-418D-A099-1EA7CF82E1D4}" destId="{6B491FC6-50F0-45DC-A08A-2C859E4EB380}" srcOrd="0" destOrd="0" presId="urn:microsoft.com/office/officeart/2005/8/layout/hierarchy6"/>
    <dgm:cxn modelId="{DAE8B938-80C7-4CC1-B0F6-2536D47E0CB7}" type="presParOf" srcId="{189301CE-CDA7-418D-A099-1EA7CF82E1D4}" destId="{09DF5DA2-9ECD-4697-9046-E91EFE2AA684}" srcOrd="1" destOrd="0" presId="urn:microsoft.com/office/officeart/2005/8/layout/hierarchy6"/>
    <dgm:cxn modelId="{D3960C40-4C93-4BE2-AD07-AFD7F5522F3F}" type="presParOf" srcId="{871C7F63-E2A4-4571-AA7B-0E10CDBD9559}" destId="{A2C9AC25-C58C-4613-B28F-FF1A93756220}" srcOrd="6" destOrd="0" presId="urn:microsoft.com/office/officeart/2005/8/layout/hierarchy6"/>
    <dgm:cxn modelId="{C1147A8D-7F35-4004-993E-06A775DFB5F6}" type="presParOf" srcId="{871C7F63-E2A4-4571-AA7B-0E10CDBD9559}" destId="{37336939-D1B9-4957-841A-1CDD1D0B0C8D}" srcOrd="7" destOrd="0" presId="urn:microsoft.com/office/officeart/2005/8/layout/hierarchy6"/>
    <dgm:cxn modelId="{873BFC7B-2D95-4E5B-83B5-CF0437CB3423}" type="presParOf" srcId="{37336939-D1B9-4957-841A-1CDD1D0B0C8D}" destId="{919D17CA-302A-4422-B356-0F96745D1A80}" srcOrd="0" destOrd="0" presId="urn:microsoft.com/office/officeart/2005/8/layout/hierarchy6"/>
    <dgm:cxn modelId="{3B21D547-CC79-4A72-AD9B-9478B8E90D91}" type="presParOf" srcId="{37336939-D1B9-4957-841A-1CDD1D0B0C8D}" destId="{93E7C5D3-E0FB-422E-B3A1-29E5C366E5E0}" srcOrd="1" destOrd="0" presId="urn:microsoft.com/office/officeart/2005/8/layout/hierarchy6"/>
    <dgm:cxn modelId="{BB8E634A-6AF4-4E2B-B217-4E79F528B219}" type="presParOf" srcId="{62C800D8-665B-4601-A485-435891E460F9}" destId="{F002983A-1282-450B-B7AA-798F76D97147}" srcOrd="1" destOrd="0" presId="urn:microsoft.com/office/officeart/2005/8/layout/hierarchy6"/>
    <dgm:cxn modelId="{5E609B1B-6A52-4F12-B31C-BA0D419EAAD7}" type="presParOf" srcId="{F002983A-1282-450B-B7AA-798F76D97147}" destId="{B5551A0F-1942-4665-8BD6-99A035BF6660}" srcOrd="0" destOrd="0" presId="urn:microsoft.com/office/officeart/2005/8/layout/hierarchy6"/>
    <dgm:cxn modelId="{B787800C-C916-44E2-8F86-9F7E0D325ABA}" type="presParOf" srcId="{B5551A0F-1942-4665-8BD6-99A035BF6660}" destId="{456655F7-FF2E-4E72-B54F-234D54EAA4CD}" srcOrd="0" destOrd="0" presId="urn:microsoft.com/office/officeart/2005/8/layout/hierarchy6"/>
    <dgm:cxn modelId="{4E4961BE-8335-452F-847F-66E2FC204CBE}" type="presParOf" srcId="{B5551A0F-1942-4665-8BD6-99A035BF6660}" destId="{B1456293-5C56-420D-B597-0DF961822762}" srcOrd="1" destOrd="0" presId="urn:microsoft.com/office/officeart/2005/8/layout/hierarchy6"/>
    <dgm:cxn modelId="{75101157-766E-401C-B21D-B3B57C9099A9}" type="presParOf" srcId="{F002983A-1282-450B-B7AA-798F76D97147}" destId="{46B6F7FA-B077-4292-98B1-1444E8F92FD0}" srcOrd="1" destOrd="0" presId="urn:microsoft.com/office/officeart/2005/8/layout/hierarchy6"/>
    <dgm:cxn modelId="{9A25E334-27B7-4E82-9683-E241A06B98C3}" type="presParOf" srcId="{46B6F7FA-B077-4292-98B1-1444E8F92FD0}" destId="{6D0A952F-EA4C-46D3-8E2D-241BE5ACD4B8}" srcOrd="0" destOrd="0" presId="urn:microsoft.com/office/officeart/2005/8/layout/hierarchy6"/>
    <dgm:cxn modelId="{E17FD1BE-ACF2-4E8E-9ED7-DD438FE6E370}" type="presParOf" srcId="{F002983A-1282-450B-B7AA-798F76D97147}" destId="{EEDD8406-0F75-4EE0-9478-E20E994B0225}" srcOrd="2" destOrd="0" presId="urn:microsoft.com/office/officeart/2005/8/layout/hierarchy6"/>
    <dgm:cxn modelId="{BE8A8A47-5571-4522-A926-DC96435F011C}" type="presParOf" srcId="{EEDD8406-0F75-4EE0-9478-E20E994B0225}" destId="{9A7DC545-7896-416B-8425-01D895785DF6}" srcOrd="0" destOrd="0" presId="urn:microsoft.com/office/officeart/2005/8/layout/hierarchy6"/>
    <dgm:cxn modelId="{D1D38358-9897-4A08-9599-CF6A037E9D0A}" type="presParOf" srcId="{EEDD8406-0F75-4EE0-9478-E20E994B0225}" destId="{E39810A7-ADEA-40D9-9C1B-3AB8D7583C5B}" srcOrd="1" destOrd="0" presId="urn:microsoft.com/office/officeart/2005/8/layout/hierarchy6"/>
    <dgm:cxn modelId="{BADE9D8C-DCA5-43BF-BA8A-4288D0A94E20}" type="presParOf" srcId="{F002983A-1282-450B-B7AA-798F76D97147}" destId="{C69C3825-4A4F-4654-B901-6CAA4409B0F4}" srcOrd="3" destOrd="0" presId="urn:microsoft.com/office/officeart/2005/8/layout/hierarchy6"/>
    <dgm:cxn modelId="{4D265183-F119-41F4-BED5-BA2D8C61E3B4}" type="presParOf" srcId="{C69C3825-4A4F-4654-B901-6CAA4409B0F4}" destId="{33623A4A-11F4-478F-8933-4CD1FB3B2F72}" srcOrd="0" destOrd="0" presId="urn:microsoft.com/office/officeart/2005/8/layout/hierarchy6"/>
    <dgm:cxn modelId="{134199F8-6533-4869-BB8A-4DE4786966D9}" type="presParOf" srcId="{F002983A-1282-450B-B7AA-798F76D97147}" destId="{10AF7966-C2B2-4328-BA84-B7ECB9B13E87}" srcOrd="4" destOrd="0" presId="urn:microsoft.com/office/officeart/2005/8/layout/hierarchy6"/>
    <dgm:cxn modelId="{287CDECB-1895-4AD6-A013-429C67EA632A}" type="presParOf" srcId="{10AF7966-C2B2-4328-BA84-B7ECB9B13E87}" destId="{668179D3-69D3-45C8-8425-DB4B00CF433A}" srcOrd="0" destOrd="0" presId="urn:microsoft.com/office/officeart/2005/8/layout/hierarchy6"/>
    <dgm:cxn modelId="{31D9C070-7324-4273-BA5C-E524E2A282E9}" type="presParOf" srcId="{10AF7966-C2B2-4328-BA84-B7ECB9B13E87}" destId="{157AFF42-77EC-4140-864F-0AAC09310212}"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B841BB1-F1F0-4002-AFD2-7E6C92DE2F97}"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B79F9B9F-DEE1-4955-8E16-826CFBCE68C3}">
      <dgm:prSet phldrT="[Text]"/>
      <dgm:spPr/>
      <dgm:t>
        <a:bodyPr/>
        <a:lstStyle/>
        <a:p>
          <a:r>
            <a:rPr lang="en-US"/>
            <a:t>Promulgation Order</a:t>
          </a:r>
        </a:p>
      </dgm:t>
    </dgm:pt>
    <dgm:pt modelId="{A2B9CEB0-71B4-48DA-B621-1FBFC6B4F727}" type="parTrans" cxnId="{663DB09A-9850-473F-AFCA-A655E25F9EF2}">
      <dgm:prSet/>
      <dgm:spPr/>
      <dgm:t>
        <a:bodyPr/>
        <a:lstStyle/>
        <a:p>
          <a:endParaRPr lang="en-US"/>
        </a:p>
      </dgm:t>
    </dgm:pt>
    <dgm:pt modelId="{36D27C57-3FF1-4034-B60B-85C9C79D8D8C}" type="sibTrans" cxnId="{663DB09A-9850-473F-AFCA-A655E25F9EF2}">
      <dgm:prSet/>
      <dgm:spPr/>
      <dgm:t>
        <a:bodyPr/>
        <a:lstStyle/>
        <a:p>
          <a:endParaRPr lang="en-US"/>
        </a:p>
      </dgm:t>
    </dgm:pt>
    <dgm:pt modelId="{B4CC2052-9894-4CF9-938E-6BB7D483D4EB}">
      <dgm:prSet phldrT="[Text]"/>
      <dgm:spPr/>
      <dgm:t>
        <a:bodyPr/>
        <a:lstStyle/>
        <a:p>
          <a:r>
            <a:rPr lang="en-US"/>
            <a:t>Hearing</a:t>
          </a:r>
        </a:p>
      </dgm:t>
    </dgm:pt>
    <dgm:pt modelId="{CF86F99F-A2BA-47BF-AE1A-BFBF633FA108}" type="parTrans" cxnId="{7160679A-F151-40B3-8CBC-996884483F63}">
      <dgm:prSet/>
      <dgm:spPr/>
      <dgm:t>
        <a:bodyPr/>
        <a:lstStyle/>
        <a:p>
          <a:endParaRPr lang="en-US"/>
        </a:p>
      </dgm:t>
    </dgm:pt>
    <dgm:pt modelId="{76C2664E-1F7F-4E79-B77C-04DCB4037814}" type="sibTrans" cxnId="{7160679A-F151-40B3-8CBC-996884483F63}">
      <dgm:prSet/>
      <dgm:spPr/>
      <dgm:t>
        <a:bodyPr/>
        <a:lstStyle/>
        <a:p>
          <a:endParaRPr lang="en-US"/>
        </a:p>
      </dgm:t>
    </dgm:pt>
    <dgm:pt modelId="{5B583F32-2BBC-44EF-9ECE-9C4A6FE477D9}">
      <dgm:prSet phldrT="[Text]"/>
      <dgm:spPr/>
      <dgm:t>
        <a:bodyPr anchor="ctr"/>
        <a:lstStyle/>
        <a:p>
          <a:pPr algn="ctr">
            <a:buNone/>
          </a:pPr>
          <a:r>
            <a:rPr lang="en-US"/>
            <a:t>First Order of Adoption</a:t>
          </a:r>
        </a:p>
      </dgm:t>
    </dgm:pt>
    <dgm:pt modelId="{683C37C1-A457-4E65-800E-231C743D80EB}" type="parTrans" cxnId="{E4A88718-515E-48C6-A5AC-E3EB5DDC950F}">
      <dgm:prSet/>
      <dgm:spPr/>
      <dgm:t>
        <a:bodyPr/>
        <a:lstStyle/>
        <a:p>
          <a:endParaRPr lang="en-US"/>
        </a:p>
      </dgm:t>
    </dgm:pt>
    <dgm:pt modelId="{CC545932-D0AC-4816-BB2C-28A4FFB5A7A0}" type="sibTrans" cxnId="{E4A88718-515E-48C6-A5AC-E3EB5DDC950F}">
      <dgm:prSet/>
      <dgm:spPr/>
      <dgm:t>
        <a:bodyPr/>
        <a:lstStyle/>
        <a:p>
          <a:endParaRPr lang="en-US"/>
        </a:p>
      </dgm:t>
    </dgm:pt>
    <dgm:pt modelId="{1EE08D9C-9756-48D4-89C4-CE8457B93919}">
      <dgm:prSet phldrT="[Text]"/>
      <dgm:spPr/>
      <dgm:t>
        <a:bodyPr/>
        <a:lstStyle/>
        <a:p>
          <a:r>
            <a:rPr lang="en-US"/>
            <a:t>Final Order of Adoption</a:t>
          </a:r>
        </a:p>
      </dgm:t>
    </dgm:pt>
    <dgm:pt modelId="{B846CA1A-DCA2-457B-AD71-DFB973655C0F}" type="parTrans" cxnId="{9CCD62B3-C58A-4058-8406-17F8B77B5A25}">
      <dgm:prSet/>
      <dgm:spPr/>
      <dgm:t>
        <a:bodyPr/>
        <a:lstStyle/>
        <a:p>
          <a:endParaRPr lang="en-US"/>
        </a:p>
      </dgm:t>
    </dgm:pt>
    <dgm:pt modelId="{59B1F168-3558-4E62-B2F8-F3E3665CF433}" type="sibTrans" cxnId="{9CCD62B3-C58A-4058-8406-17F8B77B5A25}">
      <dgm:prSet/>
      <dgm:spPr/>
      <dgm:t>
        <a:bodyPr/>
        <a:lstStyle/>
        <a:p>
          <a:endParaRPr lang="en-US"/>
        </a:p>
      </dgm:t>
    </dgm:pt>
    <dgm:pt modelId="{5764C5AA-C1F9-473B-A764-17574D8B5C7A}">
      <dgm:prSet phldrT="[Text]"/>
      <dgm:spPr/>
      <dgm:t>
        <a:bodyPr/>
        <a:lstStyle/>
        <a:p>
          <a:r>
            <a:rPr lang="en-US"/>
            <a:t>Management Plan becomes Effective</a:t>
          </a:r>
        </a:p>
      </dgm:t>
    </dgm:pt>
    <dgm:pt modelId="{6738EB0B-C82B-4064-8732-234ADA4DFCB0}" type="parTrans" cxnId="{04135850-F19A-44BE-BFF1-AE55A7ABCD9F}">
      <dgm:prSet/>
      <dgm:spPr/>
      <dgm:t>
        <a:bodyPr/>
        <a:lstStyle/>
        <a:p>
          <a:endParaRPr lang="en-US"/>
        </a:p>
      </dgm:t>
    </dgm:pt>
    <dgm:pt modelId="{F5202192-2E97-4C71-A45D-B3D1AE0B7DEE}" type="sibTrans" cxnId="{04135850-F19A-44BE-BFF1-AE55A7ABCD9F}">
      <dgm:prSet/>
      <dgm:spPr/>
      <dgm:t>
        <a:bodyPr/>
        <a:lstStyle/>
        <a:p>
          <a:endParaRPr lang="en-US"/>
        </a:p>
      </dgm:t>
    </dgm:pt>
    <dgm:pt modelId="{F0BD9D6B-5894-4304-BBB6-262F8D272CCE}">
      <dgm:prSet phldrT="[Text]"/>
      <dgm:spPr/>
      <dgm:t>
        <a:bodyPr/>
        <a:lstStyle/>
        <a:p>
          <a:r>
            <a:rPr lang="en-US"/>
            <a:t>Notices of Conservation Requirements are mailed</a:t>
          </a:r>
        </a:p>
      </dgm:t>
    </dgm:pt>
    <dgm:pt modelId="{E98476FF-9FE5-485A-A525-3940DF0BFABF}" type="parTrans" cxnId="{FCAD78B8-1E95-418C-A125-ABDAB2D9CA8B}">
      <dgm:prSet/>
      <dgm:spPr/>
      <dgm:t>
        <a:bodyPr/>
        <a:lstStyle/>
        <a:p>
          <a:endParaRPr lang="en-US"/>
        </a:p>
      </dgm:t>
    </dgm:pt>
    <dgm:pt modelId="{F18415FE-2C96-418F-BEFF-A49569F311AE}" type="sibTrans" cxnId="{FCAD78B8-1E95-418C-A125-ABDAB2D9CA8B}">
      <dgm:prSet/>
      <dgm:spPr/>
      <dgm:t>
        <a:bodyPr/>
        <a:lstStyle/>
        <a:p>
          <a:endParaRPr lang="en-US"/>
        </a:p>
      </dgm:t>
    </dgm:pt>
    <dgm:pt modelId="{1A87875A-C61F-4A74-9464-95E3A08744AA}">
      <dgm:prSet phldrT="[Text]"/>
      <dgm:spPr/>
      <dgm:t>
        <a:bodyPr/>
        <a:lstStyle/>
        <a:p>
          <a:r>
            <a:rPr lang="en-US"/>
            <a:t>Conservation Requirements become Effective</a:t>
          </a:r>
        </a:p>
      </dgm:t>
    </dgm:pt>
    <dgm:pt modelId="{BFE171C0-C9B7-443A-BB06-7CB5C3152A16}" type="parTrans" cxnId="{26CE9183-AAC6-4A68-952C-0B426902914C}">
      <dgm:prSet/>
      <dgm:spPr/>
      <dgm:t>
        <a:bodyPr/>
        <a:lstStyle/>
        <a:p>
          <a:endParaRPr lang="en-US"/>
        </a:p>
      </dgm:t>
    </dgm:pt>
    <dgm:pt modelId="{FE525639-B4EF-4A6A-BA94-F0C70776B45E}" type="sibTrans" cxnId="{26CE9183-AAC6-4A68-952C-0B426902914C}">
      <dgm:prSet/>
      <dgm:spPr/>
      <dgm:t>
        <a:bodyPr/>
        <a:lstStyle/>
        <a:p>
          <a:endParaRPr lang="en-US"/>
        </a:p>
      </dgm:t>
    </dgm:pt>
    <dgm:pt modelId="{46A72FDA-3DC7-4E2D-8650-8BB380C3287F}">
      <dgm:prSet phldrT="[Text]"/>
      <dgm:spPr/>
      <dgm:t>
        <a:bodyPr anchor="ctr"/>
        <a:lstStyle/>
        <a:p>
          <a:pPr algn="l">
            <a:buFont typeface="Wingdings" panose="05000000000000000000" pitchFamily="2" charset="2"/>
            <a:buChar char="Ø"/>
          </a:pPr>
          <a:r>
            <a:rPr lang="en-US"/>
            <a:t>Potential for rehearing or review</a:t>
          </a:r>
        </a:p>
      </dgm:t>
    </dgm:pt>
    <dgm:pt modelId="{B0F5708A-8649-4B26-8169-04E2D22B76C6}" type="parTrans" cxnId="{2326FF6E-741E-43C4-A9FA-5C8DF962E620}">
      <dgm:prSet/>
      <dgm:spPr/>
      <dgm:t>
        <a:bodyPr/>
        <a:lstStyle/>
        <a:p>
          <a:endParaRPr lang="en-US"/>
        </a:p>
      </dgm:t>
    </dgm:pt>
    <dgm:pt modelId="{7797F00A-B056-46A7-99AF-333A1693A9FF}" type="sibTrans" cxnId="{2326FF6E-741E-43C4-A9FA-5C8DF962E620}">
      <dgm:prSet/>
      <dgm:spPr/>
      <dgm:t>
        <a:bodyPr/>
        <a:lstStyle/>
        <a:p>
          <a:endParaRPr lang="en-US"/>
        </a:p>
      </dgm:t>
    </dgm:pt>
    <dgm:pt modelId="{3F368BFA-CEF8-4D55-83DA-A5DA00BC5A2A}" type="pres">
      <dgm:prSet presAssocID="{FB841BB1-F1F0-4002-AFD2-7E6C92DE2F97}" presName="CompostProcess" presStyleCnt="0">
        <dgm:presLayoutVars>
          <dgm:dir/>
          <dgm:resizeHandles val="exact"/>
        </dgm:presLayoutVars>
      </dgm:prSet>
      <dgm:spPr/>
    </dgm:pt>
    <dgm:pt modelId="{365E9B50-FF5F-4E03-9C0A-AAEA93704462}" type="pres">
      <dgm:prSet presAssocID="{FB841BB1-F1F0-4002-AFD2-7E6C92DE2F97}" presName="arrow" presStyleLbl="bgShp" presStyleIdx="0" presStyleCnt="1"/>
      <dgm:spPr/>
    </dgm:pt>
    <dgm:pt modelId="{8BE9B5A1-E60E-4F9F-B4BE-0E222174B42F}" type="pres">
      <dgm:prSet presAssocID="{FB841BB1-F1F0-4002-AFD2-7E6C92DE2F97}" presName="linearProcess" presStyleCnt="0"/>
      <dgm:spPr/>
    </dgm:pt>
    <dgm:pt modelId="{F498AD77-8B45-4083-9F6B-1765E8E6ACF4}" type="pres">
      <dgm:prSet presAssocID="{B79F9B9F-DEE1-4955-8E16-826CFBCE68C3}" presName="textNode" presStyleLbl="node1" presStyleIdx="0" presStyleCnt="7">
        <dgm:presLayoutVars>
          <dgm:bulletEnabled val="1"/>
        </dgm:presLayoutVars>
      </dgm:prSet>
      <dgm:spPr/>
    </dgm:pt>
    <dgm:pt modelId="{11FD215A-F502-45C2-8AB7-31EDDB5FB000}" type="pres">
      <dgm:prSet presAssocID="{36D27C57-3FF1-4034-B60B-85C9C79D8D8C}" presName="sibTrans" presStyleCnt="0"/>
      <dgm:spPr/>
    </dgm:pt>
    <dgm:pt modelId="{8A8FC4A9-6C5B-48FE-989E-569CCCD95F17}" type="pres">
      <dgm:prSet presAssocID="{B4CC2052-9894-4CF9-938E-6BB7D483D4EB}" presName="textNode" presStyleLbl="node1" presStyleIdx="1" presStyleCnt="7">
        <dgm:presLayoutVars>
          <dgm:bulletEnabled val="1"/>
        </dgm:presLayoutVars>
      </dgm:prSet>
      <dgm:spPr/>
    </dgm:pt>
    <dgm:pt modelId="{76D54D34-9A9B-44C1-A280-08280D7DBC04}" type="pres">
      <dgm:prSet presAssocID="{76C2664E-1F7F-4E79-B77C-04DCB4037814}" presName="sibTrans" presStyleCnt="0"/>
      <dgm:spPr/>
    </dgm:pt>
    <dgm:pt modelId="{A6C8D4CE-6848-41BB-91F8-EB9E9AAF9B6D}" type="pres">
      <dgm:prSet presAssocID="{5B583F32-2BBC-44EF-9ECE-9C4A6FE477D9}" presName="textNode" presStyleLbl="node1" presStyleIdx="2" presStyleCnt="7">
        <dgm:presLayoutVars>
          <dgm:bulletEnabled val="1"/>
        </dgm:presLayoutVars>
      </dgm:prSet>
      <dgm:spPr/>
    </dgm:pt>
    <dgm:pt modelId="{D34B8270-5C7D-4224-B43E-A9075B42CD75}" type="pres">
      <dgm:prSet presAssocID="{CC545932-D0AC-4816-BB2C-28A4FFB5A7A0}" presName="sibTrans" presStyleCnt="0"/>
      <dgm:spPr/>
    </dgm:pt>
    <dgm:pt modelId="{F4872E0D-383F-4F99-8EAB-6061D48A8E31}" type="pres">
      <dgm:prSet presAssocID="{1EE08D9C-9756-48D4-89C4-CE8457B93919}" presName="textNode" presStyleLbl="node1" presStyleIdx="3" presStyleCnt="7">
        <dgm:presLayoutVars>
          <dgm:bulletEnabled val="1"/>
        </dgm:presLayoutVars>
      </dgm:prSet>
      <dgm:spPr/>
    </dgm:pt>
    <dgm:pt modelId="{C3E2E665-428B-4E8F-90AA-0C05DBF35EBF}" type="pres">
      <dgm:prSet presAssocID="{59B1F168-3558-4E62-B2F8-F3E3665CF433}" presName="sibTrans" presStyleCnt="0"/>
      <dgm:spPr/>
    </dgm:pt>
    <dgm:pt modelId="{12B16334-A8AA-4C84-83C6-3908896F7573}" type="pres">
      <dgm:prSet presAssocID="{5764C5AA-C1F9-473B-A764-17574D8B5C7A}" presName="textNode" presStyleLbl="node1" presStyleIdx="4" presStyleCnt="7">
        <dgm:presLayoutVars>
          <dgm:bulletEnabled val="1"/>
        </dgm:presLayoutVars>
      </dgm:prSet>
      <dgm:spPr/>
    </dgm:pt>
    <dgm:pt modelId="{FC70899F-4E8A-42C7-956D-1517D916638B}" type="pres">
      <dgm:prSet presAssocID="{F5202192-2E97-4C71-A45D-B3D1AE0B7DEE}" presName="sibTrans" presStyleCnt="0"/>
      <dgm:spPr/>
    </dgm:pt>
    <dgm:pt modelId="{2C60D4B7-BE5C-490A-8006-464E3A96D7E9}" type="pres">
      <dgm:prSet presAssocID="{F0BD9D6B-5894-4304-BBB6-262F8D272CCE}" presName="textNode" presStyleLbl="node1" presStyleIdx="5" presStyleCnt="7">
        <dgm:presLayoutVars>
          <dgm:bulletEnabled val="1"/>
        </dgm:presLayoutVars>
      </dgm:prSet>
      <dgm:spPr/>
    </dgm:pt>
    <dgm:pt modelId="{F55BE183-33DE-44AE-BC39-6359AFD09F77}" type="pres">
      <dgm:prSet presAssocID="{F18415FE-2C96-418F-BEFF-A49569F311AE}" presName="sibTrans" presStyleCnt="0"/>
      <dgm:spPr/>
    </dgm:pt>
    <dgm:pt modelId="{087BAA9F-A9E2-4203-B206-5DD1115BAD49}" type="pres">
      <dgm:prSet presAssocID="{1A87875A-C61F-4A74-9464-95E3A08744AA}" presName="textNode" presStyleLbl="node1" presStyleIdx="6" presStyleCnt="7">
        <dgm:presLayoutVars>
          <dgm:bulletEnabled val="1"/>
        </dgm:presLayoutVars>
      </dgm:prSet>
      <dgm:spPr/>
    </dgm:pt>
  </dgm:ptLst>
  <dgm:cxnLst>
    <dgm:cxn modelId="{E4A88718-515E-48C6-A5AC-E3EB5DDC950F}" srcId="{FB841BB1-F1F0-4002-AFD2-7E6C92DE2F97}" destId="{5B583F32-2BBC-44EF-9ECE-9C4A6FE477D9}" srcOrd="2" destOrd="0" parTransId="{683C37C1-A457-4E65-800E-231C743D80EB}" sibTransId="{CC545932-D0AC-4816-BB2C-28A4FFB5A7A0}"/>
    <dgm:cxn modelId="{833A7A40-AC25-469B-B6C2-7A7A0BAF10D1}" type="presOf" srcId="{FB841BB1-F1F0-4002-AFD2-7E6C92DE2F97}" destId="{3F368BFA-CEF8-4D55-83DA-A5DA00BC5A2A}" srcOrd="0" destOrd="0" presId="urn:microsoft.com/office/officeart/2005/8/layout/hProcess9"/>
    <dgm:cxn modelId="{647B096E-6168-45E3-BDC4-A39326734A54}" type="presOf" srcId="{46A72FDA-3DC7-4E2D-8650-8BB380C3287F}" destId="{A6C8D4CE-6848-41BB-91F8-EB9E9AAF9B6D}" srcOrd="0" destOrd="1" presId="urn:microsoft.com/office/officeart/2005/8/layout/hProcess9"/>
    <dgm:cxn modelId="{2326FF6E-741E-43C4-A9FA-5C8DF962E620}" srcId="{5B583F32-2BBC-44EF-9ECE-9C4A6FE477D9}" destId="{46A72FDA-3DC7-4E2D-8650-8BB380C3287F}" srcOrd="0" destOrd="0" parTransId="{B0F5708A-8649-4B26-8169-04E2D22B76C6}" sibTransId="{7797F00A-B056-46A7-99AF-333A1693A9FF}"/>
    <dgm:cxn modelId="{04135850-F19A-44BE-BFF1-AE55A7ABCD9F}" srcId="{FB841BB1-F1F0-4002-AFD2-7E6C92DE2F97}" destId="{5764C5AA-C1F9-473B-A764-17574D8B5C7A}" srcOrd="4" destOrd="0" parTransId="{6738EB0B-C82B-4064-8732-234ADA4DFCB0}" sibTransId="{F5202192-2E97-4C71-A45D-B3D1AE0B7DEE}"/>
    <dgm:cxn modelId="{26CE9183-AAC6-4A68-952C-0B426902914C}" srcId="{FB841BB1-F1F0-4002-AFD2-7E6C92DE2F97}" destId="{1A87875A-C61F-4A74-9464-95E3A08744AA}" srcOrd="6" destOrd="0" parTransId="{BFE171C0-C9B7-443A-BB06-7CB5C3152A16}" sibTransId="{FE525639-B4EF-4A6A-BA94-F0C70776B45E}"/>
    <dgm:cxn modelId="{08DD8584-91C3-43D2-8A90-7C75D412A363}" type="presOf" srcId="{B79F9B9F-DEE1-4955-8E16-826CFBCE68C3}" destId="{F498AD77-8B45-4083-9F6B-1765E8E6ACF4}" srcOrd="0" destOrd="0" presId="urn:microsoft.com/office/officeart/2005/8/layout/hProcess9"/>
    <dgm:cxn modelId="{916D0E93-3F29-421E-9555-267CCB7638EA}" type="presOf" srcId="{F0BD9D6B-5894-4304-BBB6-262F8D272CCE}" destId="{2C60D4B7-BE5C-490A-8006-464E3A96D7E9}" srcOrd="0" destOrd="0" presId="urn:microsoft.com/office/officeart/2005/8/layout/hProcess9"/>
    <dgm:cxn modelId="{7160679A-F151-40B3-8CBC-996884483F63}" srcId="{FB841BB1-F1F0-4002-AFD2-7E6C92DE2F97}" destId="{B4CC2052-9894-4CF9-938E-6BB7D483D4EB}" srcOrd="1" destOrd="0" parTransId="{CF86F99F-A2BA-47BF-AE1A-BFBF633FA108}" sibTransId="{76C2664E-1F7F-4E79-B77C-04DCB4037814}"/>
    <dgm:cxn modelId="{663DB09A-9850-473F-AFCA-A655E25F9EF2}" srcId="{FB841BB1-F1F0-4002-AFD2-7E6C92DE2F97}" destId="{B79F9B9F-DEE1-4955-8E16-826CFBCE68C3}" srcOrd="0" destOrd="0" parTransId="{A2B9CEB0-71B4-48DA-B621-1FBFC6B4F727}" sibTransId="{36D27C57-3FF1-4034-B60B-85C9C79D8D8C}"/>
    <dgm:cxn modelId="{EBCC8D9E-ACF3-438C-8744-95D89E434C0B}" type="presOf" srcId="{1EE08D9C-9756-48D4-89C4-CE8457B93919}" destId="{F4872E0D-383F-4F99-8EAB-6061D48A8E31}" srcOrd="0" destOrd="0" presId="urn:microsoft.com/office/officeart/2005/8/layout/hProcess9"/>
    <dgm:cxn modelId="{49C9BC9E-56EF-4C9D-809D-8B354D28C00A}" type="presOf" srcId="{5B583F32-2BBC-44EF-9ECE-9C4A6FE477D9}" destId="{A6C8D4CE-6848-41BB-91F8-EB9E9AAF9B6D}" srcOrd="0" destOrd="0" presId="urn:microsoft.com/office/officeart/2005/8/layout/hProcess9"/>
    <dgm:cxn modelId="{9CCD62B3-C58A-4058-8406-17F8B77B5A25}" srcId="{FB841BB1-F1F0-4002-AFD2-7E6C92DE2F97}" destId="{1EE08D9C-9756-48D4-89C4-CE8457B93919}" srcOrd="3" destOrd="0" parTransId="{B846CA1A-DCA2-457B-AD71-DFB973655C0F}" sibTransId="{59B1F168-3558-4E62-B2F8-F3E3665CF433}"/>
    <dgm:cxn modelId="{FCAD78B8-1E95-418C-A125-ABDAB2D9CA8B}" srcId="{FB841BB1-F1F0-4002-AFD2-7E6C92DE2F97}" destId="{F0BD9D6B-5894-4304-BBB6-262F8D272CCE}" srcOrd="5" destOrd="0" parTransId="{E98476FF-9FE5-485A-A525-3940DF0BFABF}" sibTransId="{F18415FE-2C96-418F-BEFF-A49569F311AE}"/>
    <dgm:cxn modelId="{93802DEB-BDF5-44BD-AAD7-81F5E1BF8E2A}" type="presOf" srcId="{1A87875A-C61F-4A74-9464-95E3A08744AA}" destId="{087BAA9F-A9E2-4203-B206-5DD1115BAD49}" srcOrd="0" destOrd="0" presId="urn:microsoft.com/office/officeart/2005/8/layout/hProcess9"/>
    <dgm:cxn modelId="{679E08EE-82E6-4F59-B025-E61F49E00518}" type="presOf" srcId="{5764C5AA-C1F9-473B-A764-17574D8B5C7A}" destId="{12B16334-A8AA-4C84-83C6-3908896F7573}" srcOrd="0" destOrd="0" presId="urn:microsoft.com/office/officeart/2005/8/layout/hProcess9"/>
    <dgm:cxn modelId="{ED4F20F4-7C4D-432E-B827-9A7B0A349C35}" type="presOf" srcId="{B4CC2052-9894-4CF9-938E-6BB7D483D4EB}" destId="{8A8FC4A9-6C5B-48FE-989E-569CCCD95F17}" srcOrd="0" destOrd="0" presId="urn:microsoft.com/office/officeart/2005/8/layout/hProcess9"/>
    <dgm:cxn modelId="{A501150A-EF89-488A-932E-922D71A2ADD7}" type="presParOf" srcId="{3F368BFA-CEF8-4D55-83DA-A5DA00BC5A2A}" destId="{365E9B50-FF5F-4E03-9C0A-AAEA93704462}" srcOrd="0" destOrd="0" presId="urn:microsoft.com/office/officeart/2005/8/layout/hProcess9"/>
    <dgm:cxn modelId="{ABE530F4-ED2E-492D-A8D0-BABD33489586}" type="presParOf" srcId="{3F368BFA-CEF8-4D55-83DA-A5DA00BC5A2A}" destId="{8BE9B5A1-E60E-4F9F-B4BE-0E222174B42F}" srcOrd="1" destOrd="0" presId="urn:microsoft.com/office/officeart/2005/8/layout/hProcess9"/>
    <dgm:cxn modelId="{83660D1B-597E-4E0D-875E-C4ACBF59DA83}" type="presParOf" srcId="{8BE9B5A1-E60E-4F9F-B4BE-0E222174B42F}" destId="{F498AD77-8B45-4083-9F6B-1765E8E6ACF4}" srcOrd="0" destOrd="0" presId="urn:microsoft.com/office/officeart/2005/8/layout/hProcess9"/>
    <dgm:cxn modelId="{7F6C9D10-619A-495F-B5B7-9CB43CF0B8F0}" type="presParOf" srcId="{8BE9B5A1-E60E-4F9F-B4BE-0E222174B42F}" destId="{11FD215A-F502-45C2-8AB7-31EDDB5FB000}" srcOrd="1" destOrd="0" presId="urn:microsoft.com/office/officeart/2005/8/layout/hProcess9"/>
    <dgm:cxn modelId="{59BAB842-AB56-432B-B74C-3C49A3A9DD80}" type="presParOf" srcId="{8BE9B5A1-E60E-4F9F-B4BE-0E222174B42F}" destId="{8A8FC4A9-6C5B-48FE-989E-569CCCD95F17}" srcOrd="2" destOrd="0" presId="urn:microsoft.com/office/officeart/2005/8/layout/hProcess9"/>
    <dgm:cxn modelId="{AECE7843-2AAF-45D0-822C-E290FE2B446E}" type="presParOf" srcId="{8BE9B5A1-E60E-4F9F-B4BE-0E222174B42F}" destId="{76D54D34-9A9B-44C1-A280-08280D7DBC04}" srcOrd="3" destOrd="0" presId="urn:microsoft.com/office/officeart/2005/8/layout/hProcess9"/>
    <dgm:cxn modelId="{1DE425E7-BA6A-4F55-9DBE-E11197775BC4}" type="presParOf" srcId="{8BE9B5A1-E60E-4F9F-B4BE-0E222174B42F}" destId="{A6C8D4CE-6848-41BB-91F8-EB9E9AAF9B6D}" srcOrd="4" destOrd="0" presId="urn:microsoft.com/office/officeart/2005/8/layout/hProcess9"/>
    <dgm:cxn modelId="{9CC4A40C-6DCE-4D7E-90B8-1908CCA6D7BC}" type="presParOf" srcId="{8BE9B5A1-E60E-4F9F-B4BE-0E222174B42F}" destId="{D34B8270-5C7D-4224-B43E-A9075B42CD75}" srcOrd="5" destOrd="0" presId="urn:microsoft.com/office/officeart/2005/8/layout/hProcess9"/>
    <dgm:cxn modelId="{693A2886-59CB-4DBA-A272-17AF08052185}" type="presParOf" srcId="{8BE9B5A1-E60E-4F9F-B4BE-0E222174B42F}" destId="{F4872E0D-383F-4F99-8EAB-6061D48A8E31}" srcOrd="6" destOrd="0" presId="urn:microsoft.com/office/officeart/2005/8/layout/hProcess9"/>
    <dgm:cxn modelId="{4C7F95AB-B9D1-4A77-8300-A8C96CB644F7}" type="presParOf" srcId="{8BE9B5A1-E60E-4F9F-B4BE-0E222174B42F}" destId="{C3E2E665-428B-4E8F-90AA-0C05DBF35EBF}" srcOrd="7" destOrd="0" presId="urn:microsoft.com/office/officeart/2005/8/layout/hProcess9"/>
    <dgm:cxn modelId="{475A4BB8-4984-40EB-8890-7C15A7F20341}" type="presParOf" srcId="{8BE9B5A1-E60E-4F9F-B4BE-0E222174B42F}" destId="{12B16334-A8AA-4C84-83C6-3908896F7573}" srcOrd="8" destOrd="0" presId="urn:microsoft.com/office/officeart/2005/8/layout/hProcess9"/>
    <dgm:cxn modelId="{306A54CF-AC94-4AA5-8F14-831D6291EDFD}" type="presParOf" srcId="{8BE9B5A1-E60E-4F9F-B4BE-0E222174B42F}" destId="{FC70899F-4E8A-42C7-956D-1517D916638B}" srcOrd="9" destOrd="0" presId="urn:microsoft.com/office/officeart/2005/8/layout/hProcess9"/>
    <dgm:cxn modelId="{D5123464-605C-4E12-BC42-1A8DF5C112FF}" type="presParOf" srcId="{8BE9B5A1-E60E-4F9F-B4BE-0E222174B42F}" destId="{2C60D4B7-BE5C-490A-8006-464E3A96D7E9}" srcOrd="10" destOrd="0" presId="urn:microsoft.com/office/officeart/2005/8/layout/hProcess9"/>
    <dgm:cxn modelId="{45D607E5-7D84-4764-B5C4-CAE4D4007F19}" type="presParOf" srcId="{8BE9B5A1-E60E-4F9F-B4BE-0E222174B42F}" destId="{F55BE183-33DE-44AE-BC39-6359AFD09F77}" srcOrd="11" destOrd="0" presId="urn:microsoft.com/office/officeart/2005/8/layout/hProcess9"/>
    <dgm:cxn modelId="{E873C262-4515-4881-93F3-0306D386D8B2}" type="presParOf" srcId="{8BE9B5A1-E60E-4F9F-B4BE-0E222174B42F}" destId="{087BAA9F-A9E2-4203-B206-5DD1115BAD49}"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79A1A8-1711-4F14-AA4B-B692744A1EDD}">
      <dsp:nvSpPr>
        <dsp:cNvPr id="0" name=""/>
        <dsp:cNvSpPr/>
      </dsp:nvSpPr>
      <dsp:spPr>
        <a:xfrm>
          <a:off x="313618" y="0"/>
          <a:ext cx="3554344" cy="345122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FD7084-80A0-4FE5-976F-A37336FBC643}">
      <dsp:nvSpPr>
        <dsp:cNvPr id="0" name=""/>
        <dsp:cNvSpPr/>
      </dsp:nvSpPr>
      <dsp:spPr>
        <a:xfrm>
          <a:off x="141700" y="1035367"/>
          <a:ext cx="1254474" cy="138049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Phoenix AMA Adoption</a:t>
          </a:r>
        </a:p>
      </dsp:txBody>
      <dsp:txXfrm>
        <a:off x="202938" y="1096605"/>
        <a:ext cx="1131998" cy="1258014"/>
      </dsp:txXfrm>
    </dsp:sp>
    <dsp:sp modelId="{DB767336-3BE6-40BA-9980-797EA54A6F16}">
      <dsp:nvSpPr>
        <dsp:cNvPr id="0" name=""/>
        <dsp:cNvSpPr/>
      </dsp:nvSpPr>
      <dsp:spPr>
        <a:xfrm>
          <a:off x="1463553" y="1035367"/>
          <a:ext cx="1254474" cy="138049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Pinal AMA Adoption</a:t>
          </a:r>
        </a:p>
      </dsp:txBody>
      <dsp:txXfrm>
        <a:off x="1524791" y="1096605"/>
        <a:ext cx="1131998" cy="1258014"/>
      </dsp:txXfrm>
    </dsp:sp>
    <dsp:sp modelId="{9EA7CA3F-85CF-488E-BC01-0BFB6698EA65}">
      <dsp:nvSpPr>
        <dsp:cNvPr id="0" name=""/>
        <dsp:cNvSpPr/>
      </dsp:nvSpPr>
      <dsp:spPr>
        <a:xfrm>
          <a:off x="2785407" y="1035367"/>
          <a:ext cx="1254474" cy="138049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Santa Cruz AMA Adoption</a:t>
          </a:r>
        </a:p>
      </dsp:txBody>
      <dsp:txXfrm>
        <a:off x="2846645" y="1096605"/>
        <a:ext cx="1131998" cy="12580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79A1A8-1711-4F14-AA4B-B692744A1EDD}">
      <dsp:nvSpPr>
        <dsp:cNvPr id="0" name=""/>
        <dsp:cNvSpPr/>
      </dsp:nvSpPr>
      <dsp:spPr>
        <a:xfrm>
          <a:off x="658830" y="0"/>
          <a:ext cx="7466743" cy="305800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B5FE9D-C46F-439D-9BAF-F2464C5EE863}">
      <dsp:nvSpPr>
        <dsp:cNvPr id="0" name=""/>
        <dsp:cNvSpPr/>
      </dsp:nvSpPr>
      <dsp:spPr>
        <a:xfrm>
          <a:off x="183580" y="917400"/>
          <a:ext cx="2635321" cy="1223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t>MPWG</a:t>
          </a:r>
        </a:p>
      </dsp:txBody>
      <dsp:txXfrm>
        <a:off x="243292" y="977112"/>
        <a:ext cx="2515897" cy="1103776"/>
      </dsp:txXfrm>
    </dsp:sp>
    <dsp:sp modelId="{6B99F400-AEF0-4345-9429-DE8584309AD8}">
      <dsp:nvSpPr>
        <dsp:cNvPr id="0" name=""/>
        <dsp:cNvSpPr/>
      </dsp:nvSpPr>
      <dsp:spPr>
        <a:xfrm>
          <a:off x="3074541" y="917400"/>
          <a:ext cx="2635321" cy="1223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t>Drafting Plans</a:t>
          </a:r>
        </a:p>
      </dsp:txBody>
      <dsp:txXfrm>
        <a:off x="3134253" y="977112"/>
        <a:ext cx="2515897" cy="1103776"/>
      </dsp:txXfrm>
    </dsp:sp>
    <dsp:sp modelId="{25FD7084-80A0-4FE5-976F-A37336FBC643}">
      <dsp:nvSpPr>
        <dsp:cNvPr id="0" name=""/>
        <dsp:cNvSpPr/>
      </dsp:nvSpPr>
      <dsp:spPr>
        <a:xfrm>
          <a:off x="5965502" y="917400"/>
          <a:ext cx="2635321" cy="12232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a:t>Adopting Plans</a:t>
          </a:r>
        </a:p>
      </dsp:txBody>
      <dsp:txXfrm>
        <a:off x="6025214" y="977112"/>
        <a:ext cx="2515897" cy="11037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5749BD-A820-4DAE-9E05-DD88621CB175}">
      <dsp:nvSpPr>
        <dsp:cNvPr id="0" name=""/>
        <dsp:cNvSpPr/>
      </dsp:nvSpPr>
      <dsp:spPr>
        <a:xfrm rot="5400000">
          <a:off x="-143556" y="149246"/>
          <a:ext cx="957041" cy="669928"/>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t>June</a:t>
          </a:r>
          <a:br>
            <a:rPr lang="en-US" sz="1400" kern="1200"/>
          </a:br>
          <a:r>
            <a:rPr lang="en-US" sz="1400" kern="1200"/>
            <a:t>2020</a:t>
          </a:r>
        </a:p>
      </dsp:txBody>
      <dsp:txXfrm rot="-5400000">
        <a:off x="1" y="340653"/>
        <a:ext cx="669928" cy="287113"/>
      </dsp:txXfrm>
    </dsp:sp>
    <dsp:sp modelId="{FB5B5E88-A6B2-4F18-8ED0-5DAD9159EFF6}">
      <dsp:nvSpPr>
        <dsp:cNvPr id="0" name=""/>
        <dsp:cNvSpPr/>
      </dsp:nvSpPr>
      <dsp:spPr>
        <a:xfrm rot="5400000">
          <a:off x="4475740" y="-3800121"/>
          <a:ext cx="622403" cy="82340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a:t>Initial Draft Published</a:t>
          </a:r>
        </a:p>
        <a:p>
          <a:pPr marL="171450" lvl="1" indent="-171450" algn="l" defTabSz="755650">
            <a:lnSpc>
              <a:spcPct val="90000"/>
            </a:lnSpc>
            <a:spcBef>
              <a:spcPct val="0"/>
            </a:spcBef>
            <a:spcAft>
              <a:spcPct val="15000"/>
            </a:spcAft>
            <a:buChar char="•"/>
          </a:pPr>
          <a:r>
            <a:rPr lang="en-US" sz="1700" kern="1200">
              <a:solidFill>
                <a:schemeClr val="accent3">
                  <a:lumMod val="50000"/>
                </a:schemeClr>
              </a:solidFill>
            </a:rPr>
            <a:t>Complete</a:t>
          </a:r>
        </a:p>
      </dsp:txBody>
      <dsp:txXfrm rot="-5400000">
        <a:off x="669929" y="36073"/>
        <a:ext cx="8203644" cy="561637"/>
      </dsp:txXfrm>
    </dsp:sp>
    <dsp:sp modelId="{57B40996-8B89-4632-92B4-34B128220CCE}">
      <dsp:nvSpPr>
        <dsp:cNvPr id="0" name=""/>
        <dsp:cNvSpPr/>
      </dsp:nvSpPr>
      <dsp:spPr>
        <a:xfrm rot="5400000">
          <a:off x="-143556" y="1008950"/>
          <a:ext cx="957041" cy="669928"/>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t>Jun-Aug 2020</a:t>
          </a:r>
        </a:p>
      </dsp:txBody>
      <dsp:txXfrm rot="-5400000">
        <a:off x="1" y="1200357"/>
        <a:ext cx="669928" cy="287113"/>
      </dsp:txXfrm>
    </dsp:sp>
    <dsp:sp modelId="{104FD286-A089-4252-80F5-CAE8AEA6F5CF}">
      <dsp:nvSpPr>
        <dsp:cNvPr id="0" name=""/>
        <dsp:cNvSpPr/>
      </dsp:nvSpPr>
      <dsp:spPr>
        <a:xfrm rot="5400000">
          <a:off x="4475904" y="-2940580"/>
          <a:ext cx="622076" cy="82340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a:t>GUAC and Public Comments</a:t>
          </a:r>
        </a:p>
        <a:p>
          <a:pPr marL="171450" lvl="1" indent="-171450" algn="l" defTabSz="755650">
            <a:lnSpc>
              <a:spcPct val="90000"/>
            </a:lnSpc>
            <a:spcBef>
              <a:spcPct val="0"/>
            </a:spcBef>
            <a:spcAft>
              <a:spcPct val="15000"/>
            </a:spcAft>
            <a:buChar char="•"/>
          </a:pPr>
          <a:r>
            <a:rPr lang="en-US" sz="1700" kern="1200">
              <a:solidFill>
                <a:schemeClr val="accent5">
                  <a:lumMod val="50000"/>
                </a:schemeClr>
              </a:solidFill>
            </a:rPr>
            <a:t>GUAC comments requested by July 24, 2020</a:t>
          </a:r>
        </a:p>
      </dsp:txBody>
      <dsp:txXfrm rot="-5400000">
        <a:off x="669929" y="895762"/>
        <a:ext cx="8203660" cy="561342"/>
      </dsp:txXfrm>
    </dsp:sp>
    <dsp:sp modelId="{0FF7C116-1A2E-4D51-8B4C-21D1BE35887D}">
      <dsp:nvSpPr>
        <dsp:cNvPr id="0" name=""/>
        <dsp:cNvSpPr/>
      </dsp:nvSpPr>
      <dsp:spPr>
        <a:xfrm rot="5400000">
          <a:off x="-143556" y="1868655"/>
          <a:ext cx="957041" cy="669928"/>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t>Aug</a:t>
          </a:r>
          <a:br>
            <a:rPr lang="en-US" sz="1400" kern="1200"/>
          </a:br>
          <a:r>
            <a:rPr lang="en-US" sz="1400" kern="1200"/>
            <a:t>2020</a:t>
          </a:r>
        </a:p>
      </dsp:txBody>
      <dsp:txXfrm rot="-5400000">
        <a:off x="1" y="2060062"/>
        <a:ext cx="669928" cy="287113"/>
      </dsp:txXfrm>
    </dsp:sp>
    <dsp:sp modelId="{405DB7A5-BBB6-49EE-995B-E133ED0EF278}">
      <dsp:nvSpPr>
        <dsp:cNvPr id="0" name=""/>
        <dsp:cNvSpPr/>
      </dsp:nvSpPr>
      <dsp:spPr>
        <a:xfrm rot="5400000">
          <a:off x="4475904" y="-2080875"/>
          <a:ext cx="622076" cy="82340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a:solidFill>
                <a:schemeClr val="bg1">
                  <a:lumMod val="50000"/>
                </a:schemeClr>
              </a:solidFill>
            </a:rPr>
            <a:t>Publish Updated Draft</a:t>
          </a:r>
        </a:p>
      </dsp:txBody>
      <dsp:txXfrm rot="-5400000">
        <a:off x="669929" y="1755467"/>
        <a:ext cx="8203660" cy="561342"/>
      </dsp:txXfrm>
    </dsp:sp>
    <dsp:sp modelId="{D46B8043-A0DB-42EB-B4D9-C0CA7313BB93}">
      <dsp:nvSpPr>
        <dsp:cNvPr id="0" name=""/>
        <dsp:cNvSpPr/>
      </dsp:nvSpPr>
      <dsp:spPr>
        <a:xfrm rot="5400000">
          <a:off x="-143556" y="2728359"/>
          <a:ext cx="957041" cy="669928"/>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t>Aug 2020</a:t>
          </a:r>
        </a:p>
      </dsp:txBody>
      <dsp:txXfrm rot="-5400000">
        <a:off x="1" y="2919766"/>
        <a:ext cx="669928" cy="287113"/>
      </dsp:txXfrm>
    </dsp:sp>
    <dsp:sp modelId="{72FFE496-4666-4B21-9237-A3115566A3DE}">
      <dsp:nvSpPr>
        <dsp:cNvPr id="0" name=""/>
        <dsp:cNvSpPr/>
      </dsp:nvSpPr>
      <dsp:spPr>
        <a:xfrm rot="5400000">
          <a:off x="4475904" y="-1221171"/>
          <a:ext cx="622076" cy="82340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a:solidFill>
                <a:schemeClr val="bg1">
                  <a:lumMod val="50000"/>
                </a:schemeClr>
              </a:solidFill>
            </a:rPr>
            <a:t>Promulgation Order</a:t>
          </a:r>
        </a:p>
        <a:p>
          <a:pPr marL="171450" lvl="1" indent="-171450" algn="l" defTabSz="755650">
            <a:lnSpc>
              <a:spcPct val="90000"/>
            </a:lnSpc>
            <a:spcBef>
              <a:spcPct val="0"/>
            </a:spcBef>
            <a:spcAft>
              <a:spcPct val="15000"/>
            </a:spcAft>
            <a:buChar char="•"/>
          </a:pPr>
          <a:r>
            <a:rPr lang="en-US" sz="1700" kern="1200">
              <a:solidFill>
                <a:schemeClr val="bg1">
                  <a:lumMod val="50000"/>
                </a:schemeClr>
              </a:solidFill>
            </a:rPr>
            <a:t>Open formal comment period</a:t>
          </a:r>
        </a:p>
      </dsp:txBody>
      <dsp:txXfrm rot="-5400000">
        <a:off x="669929" y="2615171"/>
        <a:ext cx="8203660" cy="561342"/>
      </dsp:txXfrm>
    </dsp:sp>
    <dsp:sp modelId="{0FB2FBD5-BC54-4151-8C37-E644D5C1282C}">
      <dsp:nvSpPr>
        <dsp:cNvPr id="0" name=""/>
        <dsp:cNvSpPr/>
      </dsp:nvSpPr>
      <dsp:spPr>
        <a:xfrm rot="5400000">
          <a:off x="-143556" y="3588064"/>
          <a:ext cx="957041" cy="669928"/>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t>Sept 2020</a:t>
          </a:r>
        </a:p>
      </dsp:txBody>
      <dsp:txXfrm rot="-5400000">
        <a:off x="1" y="3779471"/>
        <a:ext cx="669928" cy="287113"/>
      </dsp:txXfrm>
    </dsp:sp>
    <dsp:sp modelId="{0E1ED04F-D3E9-4736-88D8-E11D65556B09}">
      <dsp:nvSpPr>
        <dsp:cNvPr id="0" name=""/>
        <dsp:cNvSpPr/>
      </dsp:nvSpPr>
      <dsp:spPr>
        <a:xfrm rot="5400000">
          <a:off x="4475904" y="-361467"/>
          <a:ext cx="622076" cy="82340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a:solidFill>
                <a:schemeClr val="bg1">
                  <a:lumMod val="50000"/>
                </a:schemeClr>
              </a:solidFill>
            </a:rPr>
            <a:t>Hearing</a:t>
          </a:r>
        </a:p>
        <a:p>
          <a:pPr marL="171450" lvl="1" indent="-171450" algn="l" defTabSz="755650">
            <a:lnSpc>
              <a:spcPct val="90000"/>
            </a:lnSpc>
            <a:spcBef>
              <a:spcPct val="0"/>
            </a:spcBef>
            <a:spcAft>
              <a:spcPct val="15000"/>
            </a:spcAft>
            <a:buChar char="•"/>
          </a:pPr>
          <a:r>
            <a:rPr lang="en-US" sz="1700" kern="1200">
              <a:solidFill>
                <a:schemeClr val="bg1">
                  <a:lumMod val="50000"/>
                </a:schemeClr>
              </a:solidFill>
            </a:rPr>
            <a:t>Close formal comment period – at 5pm on the date of the hearing</a:t>
          </a:r>
        </a:p>
      </dsp:txBody>
      <dsp:txXfrm rot="-5400000">
        <a:off x="669929" y="3474875"/>
        <a:ext cx="8203660" cy="561342"/>
      </dsp:txXfrm>
    </dsp:sp>
    <dsp:sp modelId="{BB1BBE7B-6DF3-4C95-988F-4A9BE554AB15}">
      <dsp:nvSpPr>
        <dsp:cNvPr id="0" name=""/>
        <dsp:cNvSpPr/>
      </dsp:nvSpPr>
      <dsp:spPr>
        <a:xfrm rot="5400000">
          <a:off x="-143556" y="4447768"/>
          <a:ext cx="957041" cy="669928"/>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t>Fall 2020</a:t>
          </a:r>
        </a:p>
      </dsp:txBody>
      <dsp:txXfrm rot="-5400000">
        <a:off x="1" y="4639175"/>
        <a:ext cx="669928" cy="287113"/>
      </dsp:txXfrm>
    </dsp:sp>
    <dsp:sp modelId="{D2A52FBA-A07B-46DD-B513-0D49BD894BC0}">
      <dsp:nvSpPr>
        <dsp:cNvPr id="0" name=""/>
        <dsp:cNvSpPr/>
      </dsp:nvSpPr>
      <dsp:spPr>
        <a:xfrm rot="5400000">
          <a:off x="4475904" y="498237"/>
          <a:ext cx="622076" cy="8234027"/>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a:solidFill>
                <a:schemeClr val="bg1">
                  <a:lumMod val="50000"/>
                </a:schemeClr>
              </a:solidFill>
            </a:rPr>
            <a:t>Final Adoption</a:t>
          </a:r>
        </a:p>
      </dsp:txBody>
      <dsp:txXfrm rot="-5400000">
        <a:off x="669929" y="4334580"/>
        <a:ext cx="8203660" cy="56134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2A4CC5-1EC1-4E52-BC50-4CEFD130EF9A}">
      <dsp:nvSpPr>
        <dsp:cNvPr id="0" name=""/>
        <dsp:cNvSpPr/>
      </dsp:nvSpPr>
      <dsp:spPr>
        <a:xfrm>
          <a:off x="234405" y="1428"/>
          <a:ext cx="3278311" cy="1311324"/>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16510" rIns="0" bIns="1651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accent5"/>
              </a:solidFill>
            </a:rPr>
            <a:t>MPWG</a:t>
          </a:r>
        </a:p>
      </dsp:txBody>
      <dsp:txXfrm>
        <a:off x="890067" y="1428"/>
        <a:ext cx="1966987" cy="1311324"/>
      </dsp:txXfrm>
    </dsp:sp>
    <dsp:sp modelId="{9ED7E1DE-0CDE-4D2E-B9AA-06EEF8D428C8}">
      <dsp:nvSpPr>
        <dsp:cNvPr id="0" name=""/>
        <dsp:cNvSpPr/>
      </dsp:nvSpPr>
      <dsp:spPr>
        <a:xfrm>
          <a:off x="3086536" y="112891"/>
          <a:ext cx="2720998" cy="1088399"/>
        </a:xfrm>
        <a:prstGeom prst="chevron">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a:t>Program Analysis</a:t>
          </a:r>
        </a:p>
      </dsp:txBody>
      <dsp:txXfrm>
        <a:off x="3630736" y="112891"/>
        <a:ext cx="1632599" cy="1088399"/>
      </dsp:txXfrm>
    </dsp:sp>
    <dsp:sp modelId="{9C7A29CB-3B06-4FEE-B4C5-5667C59A47EB}">
      <dsp:nvSpPr>
        <dsp:cNvPr id="0" name=""/>
        <dsp:cNvSpPr/>
      </dsp:nvSpPr>
      <dsp:spPr>
        <a:xfrm>
          <a:off x="5426594" y="112891"/>
          <a:ext cx="2720998" cy="1088399"/>
        </a:xfrm>
        <a:prstGeom prst="chevron">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a:t>Program Development</a:t>
          </a:r>
        </a:p>
      </dsp:txBody>
      <dsp:txXfrm>
        <a:off x="5970794" y="112891"/>
        <a:ext cx="1632599" cy="1088399"/>
      </dsp:txXfrm>
    </dsp:sp>
    <dsp:sp modelId="{EE5C596F-5C1C-4652-9EF0-585B3F70D382}">
      <dsp:nvSpPr>
        <dsp:cNvPr id="0" name=""/>
        <dsp:cNvSpPr/>
      </dsp:nvSpPr>
      <dsp:spPr>
        <a:xfrm>
          <a:off x="234405" y="1496338"/>
          <a:ext cx="3278311" cy="1311324"/>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16510" rIns="0" bIns="1651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accent5"/>
              </a:solidFill>
            </a:rPr>
            <a:t>Drafting</a:t>
          </a:r>
          <a:r>
            <a:rPr lang="en-US" sz="2600" kern="1200"/>
            <a:t>	</a:t>
          </a:r>
        </a:p>
      </dsp:txBody>
      <dsp:txXfrm>
        <a:off x="890067" y="1496338"/>
        <a:ext cx="1966987" cy="1311324"/>
      </dsp:txXfrm>
    </dsp:sp>
    <dsp:sp modelId="{34F5CD18-5B54-42EE-BC3E-1C7EAE831423}">
      <dsp:nvSpPr>
        <dsp:cNvPr id="0" name=""/>
        <dsp:cNvSpPr/>
      </dsp:nvSpPr>
      <dsp:spPr>
        <a:xfrm>
          <a:off x="3086536" y="1607801"/>
          <a:ext cx="2720998" cy="1088399"/>
        </a:xfrm>
        <a:prstGeom prst="chevron">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a:t>Document Structure &amp; Content</a:t>
          </a:r>
        </a:p>
      </dsp:txBody>
      <dsp:txXfrm>
        <a:off x="3630736" y="1607801"/>
        <a:ext cx="1632599" cy="1088399"/>
      </dsp:txXfrm>
    </dsp:sp>
    <dsp:sp modelId="{8796B4ED-19F3-4166-9A6D-FB96693247A0}">
      <dsp:nvSpPr>
        <dsp:cNvPr id="0" name=""/>
        <dsp:cNvSpPr/>
      </dsp:nvSpPr>
      <dsp:spPr>
        <a:xfrm>
          <a:off x="5426594" y="1607801"/>
          <a:ext cx="2720998" cy="1088399"/>
        </a:xfrm>
        <a:prstGeom prst="chevron">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a:t>Implementation &amp; Strategy</a:t>
          </a:r>
        </a:p>
      </dsp:txBody>
      <dsp:txXfrm>
        <a:off x="5970794" y="1607801"/>
        <a:ext cx="1632599" cy="1088399"/>
      </dsp:txXfrm>
    </dsp:sp>
    <dsp:sp modelId="{398117A5-F7E1-4279-8530-6A639B5C2839}">
      <dsp:nvSpPr>
        <dsp:cNvPr id="0" name=""/>
        <dsp:cNvSpPr/>
      </dsp:nvSpPr>
      <dsp:spPr>
        <a:xfrm>
          <a:off x="234405" y="2991248"/>
          <a:ext cx="3278311" cy="1311324"/>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16510" rIns="0" bIns="16510" numCol="1" spcCol="1270" anchor="ctr" anchorCtr="0">
          <a:noAutofit/>
        </a:bodyPr>
        <a:lstStyle/>
        <a:p>
          <a:pPr marL="0" lvl="0" indent="0" algn="ctr" defTabSz="1155700">
            <a:lnSpc>
              <a:spcPct val="90000"/>
            </a:lnSpc>
            <a:spcBef>
              <a:spcPct val="0"/>
            </a:spcBef>
            <a:spcAft>
              <a:spcPct val="35000"/>
            </a:spcAft>
            <a:buNone/>
          </a:pPr>
          <a:r>
            <a:rPr lang="en-US" sz="2600" kern="1200">
              <a:solidFill>
                <a:schemeClr val="accent5"/>
              </a:solidFill>
            </a:rPr>
            <a:t>Promulgation</a:t>
          </a:r>
        </a:p>
      </dsp:txBody>
      <dsp:txXfrm>
        <a:off x="890067" y="2991248"/>
        <a:ext cx="1966987" cy="1311324"/>
      </dsp:txXfrm>
    </dsp:sp>
    <dsp:sp modelId="{04C9DE41-B084-4205-9AFD-0A4BC418DCE8}">
      <dsp:nvSpPr>
        <dsp:cNvPr id="0" name=""/>
        <dsp:cNvSpPr/>
      </dsp:nvSpPr>
      <dsp:spPr>
        <a:xfrm>
          <a:off x="3086536" y="3102711"/>
          <a:ext cx="2720998" cy="1088399"/>
        </a:xfrm>
        <a:prstGeom prst="chevron">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a:t>Present to GUACs and stakeholders</a:t>
          </a:r>
        </a:p>
      </dsp:txBody>
      <dsp:txXfrm>
        <a:off x="3630736" y="3102711"/>
        <a:ext cx="1632599" cy="1088399"/>
      </dsp:txXfrm>
    </dsp:sp>
    <dsp:sp modelId="{3E8FAF63-9692-4C25-879E-736B566DA0A9}">
      <dsp:nvSpPr>
        <dsp:cNvPr id="0" name=""/>
        <dsp:cNvSpPr/>
      </dsp:nvSpPr>
      <dsp:spPr>
        <a:xfrm>
          <a:off x="5426594" y="3102711"/>
          <a:ext cx="2720998" cy="1088399"/>
        </a:xfrm>
        <a:prstGeom prst="chevron">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a:t>Conservation Programs become effective 1/1/2025</a:t>
          </a:r>
        </a:p>
      </dsp:txBody>
      <dsp:txXfrm>
        <a:off x="5970794" y="3102711"/>
        <a:ext cx="1632599" cy="10883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179D3-69D3-45C8-8425-DB4B00CF433A}">
      <dsp:nvSpPr>
        <dsp:cNvPr id="0" name=""/>
        <dsp:cNvSpPr/>
      </dsp:nvSpPr>
      <dsp:spPr>
        <a:xfrm>
          <a:off x="0" y="3114675"/>
          <a:ext cx="9144000" cy="10144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a:t>Breakout</a:t>
          </a:r>
        </a:p>
      </dsp:txBody>
      <dsp:txXfrm>
        <a:off x="0" y="3114675"/>
        <a:ext cx="2743200" cy="1014412"/>
      </dsp:txXfrm>
    </dsp:sp>
    <dsp:sp modelId="{9A7DC545-7896-416B-8425-01D895785DF6}">
      <dsp:nvSpPr>
        <dsp:cNvPr id="0" name=""/>
        <dsp:cNvSpPr/>
      </dsp:nvSpPr>
      <dsp:spPr>
        <a:xfrm>
          <a:off x="0" y="1931193"/>
          <a:ext cx="9144000" cy="10144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a:t>Subgroup</a:t>
          </a:r>
        </a:p>
      </dsp:txBody>
      <dsp:txXfrm>
        <a:off x="0" y="1931193"/>
        <a:ext cx="2743200" cy="1014412"/>
      </dsp:txXfrm>
    </dsp:sp>
    <dsp:sp modelId="{456655F7-FF2E-4E72-B54F-234D54EAA4CD}">
      <dsp:nvSpPr>
        <dsp:cNvPr id="0" name=""/>
        <dsp:cNvSpPr/>
      </dsp:nvSpPr>
      <dsp:spPr>
        <a:xfrm>
          <a:off x="0" y="747712"/>
          <a:ext cx="9144000" cy="101441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a:t>Work Group</a:t>
          </a:r>
        </a:p>
      </dsp:txBody>
      <dsp:txXfrm>
        <a:off x="0" y="747712"/>
        <a:ext cx="2743200" cy="1014412"/>
      </dsp:txXfrm>
    </dsp:sp>
    <dsp:sp modelId="{7146E05E-80BE-47F8-AA36-EB5F373A34BF}">
      <dsp:nvSpPr>
        <dsp:cNvPr id="0" name=""/>
        <dsp:cNvSpPr/>
      </dsp:nvSpPr>
      <dsp:spPr>
        <a:xfrm>
          <a:off x="5218152" y="832246"/>
          <a:ext cx="1268015" cy="84534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MPWG</a:t>
          </a:r>
        </a:p>
      </dsp:txBody>
      <dsp:txXfrm>
        <a:off x="5242911" y="857005"/>
        <a:ext cx="1218497" cy="795825"/>
      </dsp:txXfrm>
    </dsp:sp>
    <dsp:sp modelId="{E5106E5B-1C63-4BC5-9D6F-5CEBB7EEE1A1}">
      <dsp:nvSpPr>
        <dsp:cNvPr id="0" name=""/>
        <dsp:cNvSpPr/>
      </dsp:nvSpPr>
      <dsp:spPr>
        <a:xfrm>
          <a:off x="3379529" y="1677590"/>
          <a:ext cx="2472630" cy="338137"/>
        </a:xfrm>
        <a:custGeom>
          <a:avLst/>
          <a:gdLst/>
          <a:ahLst/>
          <a:cxnLst/>
          <a:rect l="0" t="0" r="0" b="0"/>
          <a:pathLst>
            <a:path>
              <a:moveTo>
                <a:pt x="2472630" y="0"/>
              </a:moveTo>
              <a:lnTo>
                <a:pt x="2472630" y="169068"/>
              </a:lnTo>
              <a:lnTo>
                <a:pt x="0" y="169068"/>
              </a:lnTo>
              <a:lnTo>
                <a:pt x="0" y="338137"/>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CFEAA0-4F62-4D01-9126-24D28D44E375}">
      <dsp:nvSpPr>
        <dsp:cNvPr id="0" name=""/>
        <dsp:cNvSpPr/>
      </dsp:nvSpPr>
      <dsp:spPr>
        <a:xfrm>
          <a:off x="2745521" y="2015728"/>
          <a:ext cx="1268015" cy="84534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Ag</a:t>
          </a:r>
        </a:p>
      </dsp:txBody>
      <dsp:txXfrm>
        <a:off x="2770280" y="2040487"/>
        <a:ext cx="1218497" cy="795825"/>
      </dsp:txXfrm>
    </dsp:sp>
    <dsp:sp modelId="{59DF1108-4D72-4AB7-BF5D-C727A9B63A0E}">
      <dsp:nvSpPr>
        <dsp:cNvPr id="0" name=""/>
        <dsp:cNvSpPr/>
      </dsp:nvSpPr>
      <dsp:spPr>
        <a:xfrm>
          <a:off x="5027949" y="1677590"/>
          <a:ext cx="824210" cy="338137"/>
        </a:xfrm>
        <a:custGeom>
          <a:avLst/>
          <a:gdLst/>
          <a:ahLst/>
          <a:cxnLst/>
          <a:rect l="0" t="0" r="0" b="0"/>
          <a:pathLst>
            <a:path>
              <a:moveTo>
                <a:pt x="824210" y="0"/>
              </a:moveTo>
              <a:lnTo>
                <a:pt x="824210" y="169068"/>
              </a:lnTo>
              <a:lnTo>
                <a:pt x="0" y="169068"/>
              </a:lnTo>
              <a:lnTo>
                <a:pt x="0" y="338137"/>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1E9411-28E7-4597-BECD-126A229E8171}">
      <dsp:nvSpPr>
        <dsp:cNvPr id="0" name=""/>
        <dsp:cNvSpPr/>
      </dsp:nvSpPr>
      <dsp:spPr>
        <a:xfrm>
          <a:off x="4393942" y="2015728"/>
          <a:ext cx="1268015" cy="84534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Muni</a:t>
          </a:r>
        </a:p>
      </dsp:txBody>
      <dsp:txXfrm>
        <a:off x="4418701" y="2040487"/>
        <a:ext cx="1218497" cy="795825"/>
      </dsp:txXfrm>
    </dsp:sp>
    <dsp:sp modelId="{67340963-9EC8-4E68-9BBC-72C1D58B855F}">
      <dsp:nvSpPr>
        <dsp:cNvPr id="0" name=""/>
        <dsp:cNvSpPr/>
      </dsp:nvSpPr>
      <dsp:spPr>
        <a:xfrm>
          <a:off x="5852160" y="1677590"/>
          <a:ext cx="824210" cy="338137"/>
        </a:xfrm>
        <a:custGeom>
          <a:avLst/>
          <a:gdLst/>
          <a:ahLst/>
          <a:cxnLst/>
          <a:rect l="0" t="0" r="0" b="0"/>
          <a:pathLst>
            <a:path>
              <a:moveTo>
                <a:pt x="0" y="0"/>
              </a:moveTo>
              <a:lnTo>
                <a:pt x="0" y="169068"/>
              </a:lnTo>
              <a:lnTo>
                <a:pt x="824210" y="169068"/>
              </a:lnTo>
              <a:lnTo>
                <a:pt x="824210" y="338137"/>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0E3082-FF84-423C-8A3C-8BDC7A0B25FE}">
      <dsp:nvSpPr>
        <dsp:cNvPr id="0" name=""/>
        <dsp:cNvSpPr/>
      </dsp:nvSpPr>
      <dsp:spPr>
        <a:xfrm>
          <a:off x="6042362" y="2015728"/>
          <a:ext cx="1268015" cy="84534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Industrial</a:t>
          </a:r>
        </a:p>
      </dsp:txBody>
      <dsp:txXfrm>
        <a:off x="6067121" y="2040487"/>
        <a:ext cx="1218497" cy="795825"/>
      </dsp:txXfrm>
    </dsp:sp>
    <dsp:sp modelId="{1D317F2E-B735-46D2-A868-8F0A0CB55B39}">
      <dsp:nvSpPr>
        <dsp:cNvPr id="0" name=""/>
        <dsp:cNvSpPr/>
      </dsp:nvSpPr>
      <dsp:spPr>
        <a:xfrm>
          <a:off x="6630650" y="2861071"/>
          <a:ext cx="91440" cy="338137"/>
        </a:xfrm>
        <a:custGeom>
          <a:avLst/>
          <a:gdLst/>
          <a:ahLst/>
          <a:cxnLst/>
          <a:rect l="0" t="0" r="0" b="0"/>
          <a:pathLst>
            <a:path>
              <a:moveTo>
                <a:pt x="45720" y="0"/>
              </a:moveTo>
              <a:lnTo>
                <a:pt x="45720" y="338137"/>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491FC6-50F0-45DC-A08A-2C859E4EB380}">
      <dsp:nvSpPr>
        <dsp:cNvPr id="0" name=""/>
        <dsp:cNvSpPr/>
      </dsp:nvSpPr>
      <dsp:spPr>
        <a:xfrm>
          <a:off x="6042362" y="3199209"/>
          <a:ext cx="1268015" cy="84534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Turf</a:t>
          </a:r>
        </a:p>
      </dsp:txBody>
      <dsp:txXfrm>
        <a:off x="6067121" y="3223968"/>
        <a:ext cx="1218497" cy="795825"/>
      </dsp:txXfrm>
    </dsp:sp>
    <dsp:sp modelId="{A2C9AC25-C58C-4613-B28F-FF1A93756220}">
      <dsp:nvSpPr>
        <dsp:cNvPr id="0" name=""/>
        <dsp:cNvSpPr/>
      </dsp:nvSpPr>
      <dsp:spPr>
        <a:xfrm>
          <a:off x="5852160" y="1677590"/>
          <a:ext cx="2472630" cy="338137"/>
        </a:xfrm>
        <a:custGeom>
          <a:avLst/>
          <a:gdLst/>
          <a:ahLst/>
          <a:cxnLst/>
          <a:rect l="0" t="0" r="0" b="0"/>
          <a:pathLst>
            <a:path>
              <a:moveTo>
                <a:pt x="0" y="0"/>
              </a:moveTo>
              <a:lnTo>
                <a:pt x="0" y="169068"/>
              </a:lnTo>
              <a:lnTo>
                <a:pt x="2472630" y="169068"/>
              </a:lnTo>
              <a:lnTo>
                <a:pt x="2472630" y="338137"/>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9D17CA-302A-4422-B356-0F96745D1A80}">
      <dsp:nvSpPr>
        <dsp:cNvPr id="0" name=""/>
        <dsp:cNvSpPr/>
      </dsp:nvSpPr>
      <dsp:spPr>
        <a:xfrm>
          <a:off x="7690782" y="2015728"/>
          <a:ext cx="1268015" cy="84534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Safe-Yield Technical</a:t>
          </a:r>
        </a:p>
      </dsp:txBody>
      <dsp:txXfrm>
        <a:off x="7715541" y="2040487"/>
        <a:ext cx="1218497" cy="79582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5E9B50-FF5F-4E03-9C0A-AAEA93704462}">
      <dsp:nvSpPr>
        <dsp:cNvPr id="0" name=""/>
        <dsp:cNvSpPr/>
      </dsp:nvSpPr>
      <dsp:spPr>
        <a:xfrm>
          <a:off x="685799" y="0"/>
          <a:ext cx="7772400" cy="38862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98AD77-8B45-4083-9F6B-1765E8E6ACF4}">
      <dsp:nvSpPr>
        <dsp:cNvPr id="0" name=""/>
        <dsp:cNvSpPr/>
      </dsp:nvSpPr>
      <dsp:spPr>
        <a:xfrm>
          <a:off x="781" y="1165860"/>
          <a:ext cx="1252388" cy="15544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Promulgation Order</a:t>
          </a:r>
        </a:p>
      </dsp:txBody>
      <dsp:txXfrm>
        <a:off x="61918" y="1226997"/>
        <a:ext cx="1130114" cy="1432206"/>
      </dsp:txXfrm>
    </dsp:sp>
    <dsp:sp modelId="{8A8FC4A9-6C5B-48FE-989E-569CCCD95F17}">
      <dsp:nvSpPr>
        <dsp:cNvPr id="0" name=""/>
        <dsp:cNvSpPr/>
      </dsp:nvSpPr>
      <dsp:spPr>
        <a:xfrm>
          <a:off x="1315789" y="1165860"/>
          <a:ext cx="1252388" cy="15544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Hearing</a:t>
          </a:r>
        </a:p>
      </dsp:txBody>
      <dsp:txXfrm>
        <a:off x="1376926" y="1226997"/>
        <a:ext cx="1130114" cy="1432206"/>
      </dsp:txXfrm>
    </dsp:sp>
    <dsp:sp modelId="{A6C8D4CE-6848-41BB-91F8-EB9E9AAF9B6D}">
      <dsp:nvSpPr>
        <dsp:cNvPr id="0" name=""/>
        <dsp:cNvSpPr/>
      </dsp:nvSpPr>
      <dsp:spPr>
        <a:xfrm>
          <a:off x="2630797" y="1165860"/>
          <a:ext cx="1252388" cy="15544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First Order of Adoption</a:t>
          </a:r>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a:t>Potential for rehearing or review</a:t>
          </a:r>
        </a:p>
      </dsp:txBody>
      <dsp:txXfrm>
        <a:off x="2691934" y="1226997"/>
        <a:ext cx="1130114" cy="1432206"/>
      </dsp:txXfrm>
    </dsp:sp>
    <dsp:sp modelId="{F4872E0D-383F-4F99-8EAB-6061D48A8E31}">
      <dsp:nvSpPr>
        <dsp:cNvPr id="0" name=""/>
        <dsp:cNvSpPr/>
      </dsp:nvSpPr>
      <dsp:spPr>
        <a:xfrm>
          <a:off x="3945805" y="1165860"/>
          <a:ext cx="1252388" cy="15544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Final Order of Adoption</a:t>
          </a:r>
        </a:p>
      </dsp:txBody>
      <dsp:txXfrm>
        <a:off x="4006942" y="1226997"/>
        <a:ext cx="1130114" cy="1432206"/>
      </dsp:txXfrm>
    </dsp:sp>
    <dsp:sp modelId="{12B16334-A8AA-4C84-83C6-3908896F7573}">
      <dsp:nvSpPr>
        <dsp:cNvPr id="0" name=""/>
        <dsp:cNvSpPr/>
      </dsp:nvSpPr>
      <dsp:spPr>
        <a:xfrm>
          <a:off x="5260813" y="1165860"/>
          <a:ext cx="1252388" cy="15544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Management Plan becomes Effective</a:t>
          </a:r>
        </a:p>
      </dsp:txBody>
      <dsp:txXfrm>
        <a:off x="5321950" y="1226997"/>
        <a:ext cx="1130114" cy="1432206"/>
      </dsp:txXfrm>
    </dsp:sp>
    <dsp:sp modelId="{2C60D4B7-BE5C-490A-8006-464E3A96D7E9}">
      <dsp:nvSpPr>
        <dsp:cNvPr id="0" name=""/>
        <dsp:cNvSpPr/>
      </dsp:nvSpPr>
      <dsp:spPr>
        <a:xfrm>
          <a:off x="6575821" y="1165860"/>
          <a:ext cx="1252388" cy="15544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Notices of Conservation Requirements are mailed</a:t>
          </a:r>
        </a:p>
      </dsp:txBody>
      <dsp:txXfrm>
        <a:off x="6636958" y="1226997"/>
        <a:ext cx="1130114" cy="1432206"/>
      </dsp:txXfrm>
    </dsp:sp>
    <dsp:sp modelId="{087BAA9F-A9E2-4203-B206-5DD1115BAD49}">
      <dsp:nvSpPr>
        <dsp:cNvPr id="0" name=""/>
        <dsp:cNvSpPr/>
      </dsp:nvSpPr>
      <dsp:spPr>
        <a:xfrm>
          <a:off x="7890829" y="1165860"/>
          <a:ext cx="1252388" cy="15544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Conservation Requirements become Effective</a:t>
          </a:r>
        </a:p>
      </dsp:txBody>
      <dsp:txXfrm>
        <a:off x="7951966" y="1226997"/>
        <a:ext cx="1130114" cy="143220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4BB83-65B8-48E8-B0E7-68BAD5540D48}" type="datetimeFigureOut">
              <a:rPr lang="en-US" smtClean="0"/>
              <a:t>6/26/2020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D4A8C8-19FF-4B97-9CA4-0766A8B37685}" type="slidenum">
              <a:rPr lang="en-US" smtClean="0"/>
              <a:t>‹#›</a:t>
            </a:fld>
            <a:endParaRPr lang="en-US"/>
          </a:p>
        </p:txBody>
      </p:sp>
    </p:spTree>
    <p:extLst>
      <p:ext uri="{BB962C8B-B14F-4D97-AF65-F5344CB8AC3E}">
        <p14:creationId xmlns:p14="http://schemas.microsoft.com/office/powerpoint/2010/main" val="4038060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D4A8C8-19FF-4B97-9CA4-0766A8B37685}" type="slidenum">
              <a:rPr lang="en-US" smtClean="0"/>
              <a:t>1</a:t>
            </a:fld>
            <a:endParaRPr lang="en-US"/>
          </a:p>
        </p:txBody>
      </p:sp>
    </p:spTree>
    <p:extLst>
      <p:ext uri="{BB962C8B-B14F-4D97-AF65-F5344CB8AC3E}">
        <p14:creationId xmlns:p14="http://schemas.microsoft.com/office/powerpoint/2010/main" val="1661175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hope to complete the adoption of the remaining 4MPs by 2021</a:t>
            </a:r>
          </a:p>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10</a:t>
            </a:fld>
            <a:endParaRPr lang="en-US"/>
          </a:p>
        </p:txBody>
      </p:sp>
    </p:spTree>
    <p:extLst>
      <p:ext uri="{BB962C8B-B14F-4D97-AF65-F5344CB8AC3E}">
        <p14:creationId xmlns:p14="http://schemas.microsoft.com/office/powerpoint/2010/main" val="32707726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11</a:t>
            </a:fld>
            <a:endParaRPr lang="en-US"/>
          </a:p>
        </p:txBody>
      </p:sp>
    </p:spTree>
    <p:extLst>
      <p:ext uri="{BB962C8B-B14F-4D97-AF65-F5344CB8AC3E}">
        <p14:creationId xmlns:p14="http://schemas.microsoft.com/office/powerpoint/2010/main" val="3972726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FD3AC94-CACE-425A-A7AE-B1C351CD8190}" type="slidenum">
              <a:rPr lang="en-US" smtClean="0"/>
              <a:t>12</a:t>
            </a:fld>
            <a:endParaRPr lang="en-US"/>
          </a:p>
        </p:txBody>
      </p:sp>
      <p:sp>
        <p:nvSpPr>
          <p:cNvPr id="5" name="Header Placeholder 4">
            <a:extLst>
              <a:ext uri="{FF2B5EF4-FFF2-40B4-BE49-F238E27FC236}">
                <a16:creationId xmlns:a16="http://schemas.microsoft.com/office/drawing/2014/main" id="{FCD8CF15-763F-4159-B105-56009DB2567C}"/>
              </a:ext>
            </a:extLst>
          </p:cNvPr>
          <p:cNvSpPr>
            <a:spLocks noGrp="1"/>
          </p:cNvSpPr>
          <p:nvPr>
            <p:ph type="hdr" sz="quarter"/>
          </p:nvPr>
        </p:nvSpPr>
        <p:spPr/>
        <p:txBody>
          <a:bodyPr/>
          <a:lstStyle/>
          <a:p>
            <a:r>
              <a:rPr lang="en-US"/>
              <a:t>DRAFT</a:t>
            </a:r>
          </a:p>
        </p:txBody>
      </p:sp>
    </p:spTree>
    <p:extLst>
      <p:ext uri="{BB962C8B-B14F-4D97-AF65-F5344CB8AC3E}">
        <p14:creationId xmlns:p14="http://schemas.microsoft.com/office/powerpoint/2010/main" val="1643282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13</a:t>
            </a:fld>
            <a:endParaRPr lang="en-US"/>
          </a:p>
        </p:txBody>
      </p:sp>
    </p:spTree>
    <p:extLst>
      <p:ext uri="{BB962C8B-B14F-4D97-AF65-F5344CB8AC3E}">
        <p14:creationId xmlns:p14="http://schemas.microsoft.com/office/powerpoint/2010/main" val="13924860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63A7CC-A201-4AC6-ABC7-0D1D3E5EEAF0}" type="slidenum">
              <a:rPr lang="en-US" smtClean="0"/>
              <a:t>14</a:t>
            </a:fld>
            <a:endParaRPr lang="en-US"/>
          </a:p>
        </p:txBody>
      </p:sp>
    </p:spTree>
    <p:extLst>
      <p:ext uri="{BB962C8B-B14F-4D97-AF65-F5344CB8AC3E}">
        <p14:creationId xmlns:p14="http://schemas.microsoft.com/office/powerpoint/2010/main" val="2545867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15</a:t>
            </a:fld>
            <a:endParaRPr lang="en-US"/>
          </a:p>
        </p:txBody>
      </p:sp>
    </p:spTree>
    <p:extLst>
      <p:ext uri="{BB962C8B-B14F-4D97-AF65-F5344CB8AC3E}">
        <p14:creationId xmlns:p14="http://schemas.microsoft.com/office/powerpoint/2010/main" val="2545867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D4A8C8-19FF-4B97-9CA4-0766A8B37685}" type="slidenum">
              <a:rPr lang="en-US" smtClean="0"/>
              <a:t>16</a:t>
            </a:fld>
            <a:endParaRPr lang="en-US"/>
          </a:p>
        </p:txBody>
      </p:sp>
    </p:spTree>
    <p:extLst>
      <p:ext uri="{BB962C8B-B14F-4D97-AF65-F5344CB8AC3E}">
        <p14:creationId xmlns:p14="http://schemas.microsoft.com/office/powerpoint/2010/main" val="13030849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D4A8C8-19FF-4B97-9CA4-0766A8B37685}" type="slidenum">
              <a:rPr lang="en-US" smtClean="0"/>
              <a:t>17</a:t>
            </a:fld>
            <a:endParaRPr lang="en-US"/>
          </a:p>
        </p:txBody>
      </p:sp>
    </p:spTree>
    <p:extLst>
      <p:ext uri="{BB962C8B-B14F-4D97-AF65-F5344CB8AC3E}">
        <p14:creationId xmlns:p14="http://schemas.microsoft.com/office/powerpoint/2010/main" val="42032110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D4A8C8-19FF-4B97-9CA4-0766A8B37685}" type="slidenum">
              <a:rPr lang="en-US" smtClean="0"/>
              <a:t>18</a:t>
            </a:fld>
            <a:endParaRPr lang="en-US"/>
          </a:p>
        </p:txBody>
      </p:sp>
    </p:spTree>
    <p:extLst>
      <p:ext uri="{BB962C8B-B14F-4D97-AF65-F5344CB8AC3E}">
        <p14:creationId xmlns:p14="http://schemas.microsoft.com/office/powerpoint/2010/main" val="30194332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As for regulatory changes in the 4</a:t>
            </a:r>
            <a:r>
              <a:rPr lang="en-US" sz="1200" kern="1200" baseline="30000">
                <a:solidFill>
                  <a:schemeClr val="tx1"/>
                </a:solidFill>
                <a:effectLst/>
                <a:latin typeface="+mn-lt"/>
                <a:ea typeface="+mn-ea"/>
                <a:cs typeface="+mn-cs"/>
              </a:rPr>
              <a:t>th</a:t>
            </a:r>
            <a:r>
              <a:rPr lang="en-US" sz="1200" kern="1200">
                <a:solidFill>
                  <a:schemeClr val="tx1"/>
                </a:solidFill>
                <a:effectLst/>
                <a:latin typeface="+mn-lt"/>
                <a:ea typeface="+mn-ea"/>
                <a:cs typeface="+mn-cs"/>
              </a:rPr>
              <a:t> Management Plan, some of the changes have to do with data, data quality, and the analysis of that data. With additional reporting requirements, and with some audits to ensure the quality of the data that is being provided, ADWR can better assess the effectiveness of the conservation programs in the Management Plans. We want to be transparent about the use of that data though, and so we will be expanding upon an existing report to publish our analysis of that and other reported data. </a:t>
            </a:r>
          </a:p>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19</a:t>
            </a:fld>
            <a:endParaRPr lang="en-US"/>
          </a:p>
        </p:txBody>
      </p:sp>
    </p:spTree>
    <p:extLst>
      <p:ext uri="{BB962C8B-B14F-4D97-AF65-F5344CB8AC3E}">
        <p14:creationId xmlns:p14="http://schemas.microsoft.com/office/powerpoint/2010/main" val="2878965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D4A8C8-19FF-4B97-9CA4-0766A8B37685}" type="slidenum">
              <a:rPr lang="en-US" smtClean="0"/>
              <a:t>2</a:t>
            </a:fld>
            <a:endParaRPr lang="en-US"/>
          </a:p>
        </p:txBody>
      </p:sp>
    </p:spTree>
    <p:extLst>
      <p:ext uri="{BB962C8B-B14F-4D97-AF65-F5344CB8AC3E}">
        <p14:creationId xmlns:p14="http://schemas.microsoft.com/office/powerpoint/2010/main" val="2807644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a:solidFill>
                  <a:schemeClr val="tx1"/>
                </a:solidFill>
                <a:effectLst/>
                <a:latin typeface="+mn-lt"/>
                <a:ea typeface="+mn-ea"/>
                <a:cs typeface="+mn-cs"/>
              </a:rPr>
              <a:t>This report will include an analysis of conservation programs in all 3 sectors and an analysis of progress toward the goal for all 5 AMAs. It is our hope that this can help better communicate both our successes and where there is room for improvement and also can help ensure that the Management Plans are doing their job in moving each AMA toward its goal. </a:t>
            </a:r>
          </a:p>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20</a:t>
            </a:fld>
            <a:endParaRPr lang="en-US"/>
          </a:p>
        </p:txBody>
      </p:sp>
    </p:spTree>
    <p:extLst>
      <p:ext uri="{BB962C8B-B14F-4D97-AF65-F5344CB8AC3E}">
        <p14:creationId xmlns:p14="http://schemas.microsoft.com/office/powerpoint/2010/main" val="20253134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6163">
              <a:defRPr/>
            </a:pPr>
            <a:r>
              <a:rPr lang="en-US"/>
              <a:t>In addition to the data focused provisions, ADWR is also recommending changes to the conservation programs. As I said before, these are incremental adjustments and are intended to help in opening the conversation for bigger changes to come under the 5</a:t>
            </a:r>
            <a:r>
              <a:rPr lang="en-US" baseline="30000"/>
              <a:t>th</a:t>
            </a:r>
            <a:r>
              <a:rPr lang="en-US"/>
              <a:t> Management Plans and beyond.  </a:t>
            </a:r>
            <a:br>
              <a:rPr lang="en-US"/>
            </a:br>
            <a:r>
              <a:rPr lang="en-US"/>
              <a:t>You can see an overview on this slide, but we’ll go into details on many of these in later slides. </a:t>
            </a:r>
            <a:br>
              <a:rPr lang="en-US"/>
            </a:br>
            <a:r>
              <a:rPr lang="en-US"/>
              <a:t>You can see that there a range of changes here, including changes for all three sectors.</a:t>
            </a:r>
          </a:p>
          <a:p>
            <a:pPr defTabSz="936163">
              <a:defRPr/>
            </a:pPr>
            <a:endParaRPr lang="en-US"/>
          </a:p>
          <a:p>
            <a:pPr defTabSz="936163">
              <a:defRPr/>
            </a:pPr>
            <a:r>
              <a:rPr lang="en-US"/>
              <a:t>-OR-</a:t>
            </a:r>
          </a:p>
          <a:p>
            <a:pPr marL="0" marR="0" lvl="0" indent="0" algn="l" defTabSz="936163"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 addition to the data-focused provisions, this draft also contains a number of changes to the conservation programs. The main idea for these changes is to introduce incremental adjustments to all three sectors, and to better open up conversation on bigger changes to be made in the 5</a:t>
            </a:r>
            <a:r>
              <a:rPr lang="en-US" sz="1200" kern="1200" baseline="30000">
                <a:solidFill>
                  <a:schemeClr val="tx1"/>
                </a:solidFill>
                <a:effectLst/>
                <a:latin typeface="+mn-lt"/>
                <a:ea typeface="+mn-ea"/>
                <a:cs typeface="+mn-cs"/>
              </a:rPr>
              <a:t>th</a:t>
            </a:r>
            <a:r>
              <a:rPr lang="en-US" sz="1200" kern="1200">
                <a:solidFill>
                  <a:schemeClr val="tx1"/>
                </a:solidFill>
                <a:effectLst/>
                <a:latin typeface="+mn-lt"/>
                <a:ea typeface="+mn-ea"/>
                <a:cs typeface="+mn-cs"/>
              </a:rPr>
              <a:t> Management Plan. You can see an overview on this slide – there are a range of changes here, including changes for all three sectors. </a:t>
            </a:r>
            <a:br>
              <a:rPr lang="en-US" sz="1200" kern="1200">
                <a:solidFill>
                  <a:schemeClr val="tx1"/>
                </a:solidFill>
                <a:effectLst/>
                <a:latin typeface="+mn-lt"/>
                <a:ea typeface="+mn-ea"/>
                <a:cs typeface="+mn-cs"/>
              </a:rPr>
            </a:br>
            <a:r>
              <a:rPr lang="en-US" sz="1200" kern="1200">
                <a:solidFill>
                  <a:schemeClr val="tx1"/>
                </a:solidFill>
                <a:effectLst/>
                <a:latin typeface="+mn-lt"/>
                <a:ea typeface="+mn-ea"/>
                <a:cs typeface="+mn-cs"/>
              </a:rPr>
              <a:t>I’ll run through some of the items on this list:</a:t>
            </a:r>
            <a:br>
              <a:rPr lang="en-US" sz="1200" kern="1200">
                <a:solidFill>
                  <a:schemeClr val="tx1"/>
                </a:solidFill>
                <a:effectLst/>
                <a:latin typeface="+mn-lt"/>
                <a:ea typeface="+mn-ea"/>
                <a:cs typeface="+mn-cs"/>
              </a:rPr>
            </a:br>
            <a:r>
              <a:rPr lang="en-US" sz="1200" kern="1200">
                <a:solidFill>
                  <a:schemeClr val="tx1"/>
                </a:solidFill>
                <a:effectLst/>
                <a:latin typeface="+mn-lt"/>
                <a:ea typeface="+mn-ea"/>
                <a:cs typeface="+mn-cs"/>
              </a:rPr>
              <a:t>The High Water Duty adjustment refers to a provision in statute that allows ADWR to reduce the highest 25% of water duties within each area of similar farming conditions by up to 10%, within specific limitations.</a:t>
            </a:r>
            <a:br>
              <a:rPr lang="en-US" sz="1200" kern="1200">
                <a:solidFill>
                  <a:schemeClr val="tx1"/>
                </a:solidFill>
                <a:effectLst/>
                <a:latin typeface="+mn-lt"/>
                <a:ea typeface="+mn-ea"/>
                <a:cs typeface="+mn-cs"/>
              </a:rPr>
            </a:br>
            <a:r>
              <a:rPr lang="en-US" sz="1200" kern="1200">
                <a:solidFill>
                  <a:schemeClr val="tx1"/>
                </a:solidFill>
                <a:effectLst/>
                <a:latin typeface="+mn-lt"/>
                <a:ea typeface="+mn-ea"/>
                <a:cs typeface="+mn-cs"/>
              </a:rPr>
              <a:t>The next couple items refer to the Ag Best Management Practices program – here the points target will increase from 10 points to 12 points, and the way those points are accrued will also change slightly. Details on those points can be found in Appendix 4B of the draft plan.</a:t>
            </a:r>
            <a:br>
              <a:rPr lang="en-US" sz="1200" kern="1200">
                <a:solidFill>
                  <a:schemeClr val="tx1"/>
                </a:solidFill>
                <a:effectLst/>
                <a:latin typeface="+mn-lt"/>
                <a:ea typeface="+mn-ea"/>
                <a:cs typeface="+mn-cs"/>
              </a:rPr>
            </a:br>
            <a:r>
              <a:rPr lang="en-US" sz="1200" kern="1200">
                <a:solidFill>
                  <a:schemeClr val="tx1"/>
                </a:solidFill>
                <a:effectLst/>
                <a:latin typeface="+mn-lt"/>
                <a:ea typeface="+mn-ea"/>
                <a:cs typeface="+mn-cs"/>
              </a:rPr>
              <a:t>Moving down the list – the Municipal Non-Per Capita program is changing similarly to the Ag BMP program, with increasing points targets and changes to the points accrual.  Details for this program can be found in Appendix 5. </a:t>
            </a:r>
            <a:br>
              <a:rPr lang="en-US" sz="1200" kern="1200">
                <a:solidFill>
                  <a:schemeClr val="tx1"/>
                </a:solidFill>
                <a:effectLst/>
                <a:latin typeface="+mn-lt"/>
                <a:ea typeface="+mn-ea"/>
                <a:cs typeface="+mn-cs"/>
              </a:rPr>
            </a:br>
            <a:r>
              <a:rPr lang="en-US" sz="1200" kern="1200">
                <a:solidFill>
                  <a:schemeClr val="tx1"/>
                </a:solidFill>
                <a:effectLst/>
                <a:latin typeface="+mn-lt"/>
                <a:ea typeface="+mn-ea"/>
                <a:cs typeface="+mn-cs"/>
              </a:rPr>
              <a:t>Finally, there are also a couple changes to the Industrial turf program – a change to the application rate, increasing the irrigation efficiency used to calculate that number, and an extension of a provision limiting turfed acreage to additional types of turf facilities. </a:t>
            </a:r>
          </a:p>
          <a:p>
            <a:pPr defTabSz="936163">
              <a:defRPr/>
            </a:pPr>
            <a:endParaRPr lang="en-US"/>
          </a:p>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21</a:t>
            </a:fld>
            <a:endParaRPr lang="en-US"/>
          </a:p>
        </p:txBody>
      </p:sp>
    </p:spTree>
    <p:extLst>
      <p:ext uri="{BB962C8B-B14F-4D97-AF65-F5344CB8AC3E}">
        <p14:creationId xmlns:p14="http://schemas.microsoft.com/office/powerpoint/2010/main" val="1369916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a:solidFill>
                  <a:schemeClr val="tx1"/>
                </a:solidFill>
                <a:effectLst/>
                <a:latin typeface="+mn-lt"/>
                <a:ea typeface="+mn-ea"/>
                <a:cs typeface="+mn-cs"/>
              </a:rPr>
              <a:t>As I mentioned at the beginning of the presentation – we are working to promulgate the remaining 4</a:t>
            </a:r>
            <a:r>
              <a:rPr lang="en-US" sz="1200" kern="1200" baseline="30000">
                <a:solidFill>
                  <a:schemeClr val="tx1"/>
                </a:solidFill>
                <a:effectLst/>
                <a:latin typeface="+mn-lt"/>
                <a:ea typeface="+mn-ea"/>
                <a:cs typeface="+mn-cs"/>
              </a:rPr>
              <a:t>th</a:t>
            </a:r>
            <a:r>
              <a:rPr lang="en-US" sz="1200" kern="1200">
                <a:solidFill>
                  <a:schemeClr val="tx1"/>
                </a:solidFill>
                <a:effectLst/>
                <a:latin typeface="+mn-lt"/>
                <a:ea typeface="+mn-ea"/>
                <a:cs typeface="+mn-cs"/>
              </a:rPr>
              <a:t> Management Plans, and are working to do so on a pretty aggressive timeline. It is our goal to begin promulgation of this draft in September. </a:t>
            </a:r>
          </a:p>
          <a:p>
            <a:endParaRPr lang="en-US"/>
          </a:p>
        </p:txBody>
      </p:sp>
      <p:sp>
        <p:nvSpPr>
          <p:cNvPr id="4" name="Slide Number Placeholder 3"/>
          <p:cNvSpPr>
            <a:spLocks noGrp="1"/>
          </p:cNvSpPr>
          <p:nvPr>
            <p:ph type="sldNum" sz="quarter" idx="5"/>
          </p:nvPr>
        </p:nvSpPr>
        <p:spPr/>
        <p:txBody>
          <a:bodyPr/>
          <a:lstStyle/>
          <a:p>
            <a:fld id="{98D4A8C8-19FF-4B97-9CA4-0766A8B37685}" type="slidenum">
              <a:rPr lang="en-US" smtClean="0"/>
              <a:t>22</a:t>
            </a:fld>
            <a:endParaRPr lang="en-US"/>
          </a:p>
        </p:txBody>
      </p:sp>
    </p:spTree>
    <p:extLst>
      <p:ext uri="{BB962C8B-B14F-4D97-AF65-F5344CB8AC3E}">
        <p14:creationId xmlns:p14="http://schemas.microsoft.com/office/powerpoint/2010/main" val="21027311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role of the GUAC with regards to the management plans is laid out in statute – to comment on the draft plans before they are promulgated. </a:t>
            </a:r>
          </a:p>
          <a:p>
            <a:endParaRPr lang="en-US"/>
          </a:p>
        </p:txBody>
      </p:sp>
      <p:sp>
        <p:nvSpPr>
          <p:cNvPr id="4" name="Slide Number Placeholder 3"/>
          <p:cNvSpPr>
            <a:spLocks noGrp="1"/>
          </p:cNvSpPr>
          <p:nvPr>
            <p:ph type="sldNum" sz="quarter" idx="5"/>
          </p:nvPr>
        </p:nvSpPr>
        <p:spPr/>
        <p:txBody>
          <a:bodyPr/>
          <a:lstStyle/>
          <a:p>
            <a:fld id="{98D4A8C8-19FF-4B97-9CA4-0766A8B37685}" type="slidenum">
              <a:rPr lang="en-US" smtClean="0"/>
              <a:t>23</a:t>
            </a:fld>
            <a:endParaRPr lang="en-US"/>
          </a:p>
        </p:txBody>
      </p:sp>
    </p:spTree>
    <p:extLst>
      <p:ext uri="{BB962C8B-B14F-4D97-AF65-F5344CB8AC3E}">
        <p14:creationId xmlns:p14="http://schemas.microsoft.com/office/powerpoint/2010/main" val="35192584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a:solidFill>
                  <a:schemeClr val="tx1"/>
                </a:solidFill>
                <a:effectLst/>
                <a:latin typeface="+mn-lt"/>
                <a:ea typeface="+mn-ea"/>
                <a:cs typeface="+mn-cs"/>
              </a:rPr>
              <a:t>We respectfully request that you review the information in this presentation and in the plan, and provide any comments to Einav by August 2</a:t>
            </a:r>
            <a:r>
              <a:rPr lang="en-US" sz="1200" kern="1200" baseline="30000">
                <a:solidFill>
                  <a:schemeClr val="tx1"/>
                </a:solidFill>
                <a:effectLst/>
                <a:latin typeface="+mn-lt"/>
                <a:ea typeface="+mn-ea"/>
                <a:cs typeface="+mn-cs"/>
              </a:rPr>
              <a:t>nd</a:t>
            </a:r>
            <a:r>
              <a:rPr lang="en-US" sz="1200" kern="1200">
                <a:solidFill>
                  <a:schemeClr val="tx1"/>
                </a:solidFill>
                <a:effectLst/>
                <a:latin typeface="+mn-lt"/>
                <a:ea typeface="+mn-ea"/>
                <a:cs typeface="+mn-cs"/>
              </a:rPr>
              <a:t> – this will allow us time to respond to those comments before the next meeting of this council and hopefully continue toward beginning promulgation in September.</a:t>
            </a:r>
          </a:p>
        </p:txBody>
      </p:sp>
      <p:sp>
        <p:nvSpPr>
          <p:cNvPr id="4" name="Slide Number Placeholder 3"/>
          <p:cNvSpPr>
            <a:spLocks noGrp="1"/>
          </p:cNvSpPr>
          <p:nvPr>
            <p:ph type="sldNum" sz="quarter" idx="5"/>
          </p:nvPr>
        </p:nvSpPr>
        <p:spPr/>
        <p:txBody>
          <a:bodyPr/>
          <a:lstStyle/>
          <a:p>
            <a:fld id="{1E63A7CC-A201-4AC6-ABC7-0D1D3E5EEAF0}" type="slidenum">
              <a:rPr lang="en-US" smtClean="0"/>
              <a:t>24</a:t>
            </a:fld>
            <a:endParaRPr lang="en-US"/>
          </a:p>
        </p:txBody>
      </p:sp>
    </p:spTree>
    <p:extLst>
      <p:ext uri="{BB962C8B-B14F-4D97-AF65-F5344CB8AC3E}">
        <p14:creationId xmlns:p14="http://schemas.microsoft.com/office/powerpoint/2010/main" val="34129451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63A7CC-A201-4AC6-ABC7-0D1D3E5EEAF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48958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63A7CC-A201-4AC6-ABC7-0D1D3E5EEAF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9536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Structure: Chapters, level of detail, projections</a:t>
            </a:r>
          </a:p>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28</a:t>
            </a:fld>
            <a:endParaRPr lang="en-US"/>
          </a:p>
        </p:txBody>
      </p:sp>
    </p:spTree>
    <p:extLst>
      <p:ext uri="{BB962C8B-B14F-4D97-AF65-F5344CB8AC3E}">
        <p14:creationId xmlns:p14="http://schemas.microsoft.com/office/powerpoint/2010/main" val="2060325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a:solidFill>
                  <a:schemeClr val="tx1"/>
                </a:solidFill>
                <a:effectLst/>
                <a:latin typeface="+mn-lt"/>
                <a:ea typeface="+mn-ea"/>
                <a:cs typeface="+mn-cs"/>
              </a:rPr>
              <a:t>I’d like to thank you for your time and attention today and in the coming weeks, and I would be glad to take any questions or comments from the council. </a:t>
            </a:r>
          </a:p>
        </p:txBody>
      </p:sp>
      <p:sp>
        <p:nvSpPr>
          <p:cNvPr id="4" name="Slide Number Placeholder 3"/>
          <p:cNvSpPr>
            <a:spLocks noGrp="1"/>
          </p:cNvSpPr>
          <p:nvPr>
            <p:ph type="sldNum" sz="quarter" idx="5"/>
          </p:nvPr>
        </p:nvSpPr>
        <p:spPr/>
        <p:txBody>
          <a:bodyPr/>
          <a:lstStyle/>
          <a:p>
            <a:fld id="{1E63A7CC-A201-4AC6-ABC7-0D1D3E5EEAF0}" type="slidenum">
              <a:rPr lang="en-US" smtClean="0"/>
              <a:t>30</a:t>
            </a:fld>
            <a:endParaRPr lang="en-US"/>
          </a:p>
        </p:txBody>
      </p:sp>
    </p:spTree>
    <p:extLst>
      <p:ext uri="{BB962C8B-B14F-4D97-AF65-F5344CB8AC3E}">
        <p14:creationId xmlns:p14="http://schemas.microsoft.com/office/powerpoint/2010/main" val="30718547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32</a:t>
            </a:fld>
            <a:endParaRPr lang="en-US"/>
          </a:p>
        </p:txBody>
      </p:sp>
    </p:spTree>
    <p:extLst>
      <p:ext uri="{BB962C8B-B14F-4D97-AF65-F5344CB8AC3E}">
        <p14:creationId xmlns:p14="http://schemas.microsoft.com/office/powerpoint/2010/main" val="3818759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3</a:t>
            </a:fld>
            <a:endParaRPr lang="en-US"/>
          </a:p>
        </p:txBody>
      </p:sp>
    </p:spTree>
    <p:extLst>
      <p:ext uri="{BB962C8B-B14F-4D97-AF65-F5344CB8AC3E}">
        <p14:creationId xmlns:p14="http://schemas.microsoft.com/office/powerpoint/2010/main" val="21067814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Look at the list of WDs in an ASFC</a:t>
            </a:r>
          </a:p>
          <a:p>
            <a:r>
              <a:rPr lang="en-US"/>
              <a:t>Take the top ¼</a:t>
            </a:r>
          </a:p>
          <a:p>
            <a:r>
              <a:rPr lang="en-US"/>
              <a:t>Reduce by 10%, with a floor of either #26</a:t>
            </a:r>
            <a:r>
              <a:rPr lang="en-US" baseline="30000"/>
              <a:t>th</a:t>
            </a:r>
            <a:r>
              <a:rPr lang="en-US"/>
              <a:t>% or WD @80%</a:t>
            </a:r>
          </a:p>
          <a:p>
            <a:r>
              <a:rPr lang="en-US"/>
              <a:t>	</a:t>
            </a:r>
          </a:p>
        </p:txBody>
      </p:sp>
      <p:sp>
        <p:nvSpPr>
          <p:cNvPr id="4" name="Slide Number Placeholder 3"/>
          <p:cNvSpPr>
            <a:spLocks noGrp="1"/>
          </p:cNvSpPr>
          <p:nvPr>
            <p:ph type="sldNum" sz="quarter" idx="5"/>
          </p:nvPr>
        </p:nvSpPr>
        <p:spPr/>
        <p:txBody>
          <a:bodyPr/>
          <a:lstStyle/>
          <a:p>
            <a:fld id="{1E63A7CC-A201-4AC6-ABC7-0D1D3E5EEAF0}" type="slidenum">
              <a:rPr lang="en-US" smtClean="0"/>
              <a:t>33</a:t>
            </a:fld>
            <a:endParaRPr lang="en-US"/>
          </a:p>
        </p:txBody>
      </p:sp>
    </p:spTree>
    <p:extLst>
      <p:ext uri="{BB962C8B-B14F-4D97-AF65-F5344CB8AC3E}">
        <p14:creationId xmlns:p14="http://schemas.microsoft.com/office/powerpoint/2010/main" val="30657093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a:t>To help clarify here – water duty is the AF per acre number which is then multiplied by water duty acres to find a total acre-foot allotment. </a:t>
            </a:r>
            <a:br>
              <a:rPr lang="en-US"/>
            </a:br>
            <a:r>
              <a:rPr lang="en-US"/>
              <a:t>The chart on the slide shows the impact here – 342 rights would be adjusted under this provision, with a reduction in allowable pumping of over nine thousand AF/year. </a:t>
            </a:r>
          </a:p>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34</a:t>
            </a:fld>
            <a:endParaRPr lang="en-US"/>
          </a:p>
        </p:txBody>
      </p:sp>
    </p:spTree>
    <p:extLst>
      <p:ext uri="{BB962C8B-B14F-4D97-AF65-F5344CB8AC3E}">
        <p14:creationId xmlns:p14="http://schemas.microsoft.com/office/powerpoint/2010/main" val="31585257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35</a:t>
            </a:fld>
            <a:endParaRPr lang="en-US"/>
          </a:p>
        </p:txBody>
      </p:sp>
    </p:spTree>
    <p:extLst>
      <p:ext uri="{BB962C8B-B14F-4D97-AF65-F5344CB8AC3E}">
        <p14:creationId xmlns:p14="http://schemas.microsoft.com/office/powerpoint/2010/main" val="9933086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87825" cy="31416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What we have seen in practice with the BMP program is that it does not appear to be achieving that goal of equivalency with the base program, and water use in this program is consistently higher than that in the base program. </a:t>
            </a:r>
          </a:p>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36</a:t>
            </a:fld>
            <a:endParaRPr lang="en-US"/>
          </a:p>
        </p:txBody>
      </p:sp>
    </p:spTree>
    <p:extLst>
      <p:ext uri="{BB962C8B-B14F-4D97-AF65-F5344CB8AC3E}">
        <p14:creationId xmlns:p14="http://schemas.microsoft.com/office/powerpoint/2010/main" val="17215457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Looking at ~ 7 months minimum</a:t>
            </a:r>
          </a:p>
        </p:txBody>
      </p:sp>
      <p:sp>
        <p:nvSpPr>
          <p:cNvPr id="4" name="Slide Number Placeholder 3"/>
          <p:cNvSpPr>
            <a:spLocks noGrp="1"/>
          </p:cNvSpPr>
          <p:nvPr>
            <p:ph type="sldNum" sz="quarter" idx="5"/>
          </p:nvPr>
        </p:nvSpPr>
        <p:spPr/>
        <p:txBody>
          <a:bodyPr/>
          <a:lstStyle/>
          <a:p>
            <a:fld id="{98D4A8C8-19FF-4B97-9CA4-0766A8B37685}" type="slidenum">
              <a:rPr lang="en-US" smtClean="0"/>
              <a:t>39</a:t>
            </a:fld>
            <a:endParaRPr lang="en-US"/>
          </a:p>
        </p:txBody>
      </p:sp>
    </p:spTree>
    <p:extLst>
      <p:ext uri="{BB962C8B-B14F-4D97-AF65-F5344CB8AC3E}">
        <p14:creationId xmlns:p14="http://schemas.microsoft.com/office/powerpoint/2010/main" val="1695350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491" tIns="48745" rIns="97491" bIns="48745"/>
          <a:lstStyle/>
          <a:p>
            <a:pPr eaLnBrk="1" hangingPunct="1"/>
            <a:endParaRPr lang="en-US" altLang="en-US">
              <a:latin typeface="Arial" panose="020B0604020202020204" pitchFamily="34" charset="0"/>
            </a:endParaRPr>
          </a:p>
        </p:txBody>
      </p:sp>
      <p:sp>
        <p:nvSpPr>
          <p:cNvPr id="43012" name="Slide Number Placeholder 3"/>
          <p:cNvSpPr txBox="1">
            <a:spLocks noGrp="1"/>
          </p:cNvSpPr>
          <p:nvPr/>
        </p:nvSpPr>
        <p:spPr bwMode="auto">
          <a:xfrm>
            <a:off x="4239314" y="9226720"/>
            <a:ext cx="3242028" cy="485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491" tIns="48745" rIns="97491" bIns="48745" anchor="b"/>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r" eaLnBrk="1" hangingPunct="1"/>
            <a:fld id="{7C52FCE8-13EB-4F61-AE46-1E8AD07BF285}" type="slidenum">
              <a:rPr lang="en-US" altLang="en-US" sz="1200">
                <a:latin typeface="Arial" panose="020B0604020202020204" pitchFamily="34" charset="0"/>
                <a:cs typeface="Arial" panose="020B0604020202020204" pitchFamily="34" charset="0"/>
              </a:rPr>
              <a:pPr algn="r" eaLnBrk="1" hangingPunct="1"/>
              <a:t>4</a:t>
            </a:fld>
            <a:endParaRPr lang="en-US" altLang="en-US" sz="1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383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r>
              <a:rPr lang="en-US"/>
              <a:t>DRAFT</a:t>
            </a:r>
          </a:p>
        </p:txBody>
      </p:sp>
      <p:sp>
        <p:nvSpPr>
          <p:cNvPr id="5" name="Slide Number Placeholder 4"/>
          <p:cNvSpPr>
            <a:spLocks noGrp="1"/>
          </p:cNvSpPr>
          <p:nvPr>
            <p:ph type="sldNum" sz="quarter" idx="5"/>
          </p:nvPr>
        </p:nvSpPr>
        <p:spPr/>
        <p:txBody>
          <a:bodyPr/>
          <a:lstStyle/>
          <a:p>
            <a:fld id="{F4741924-A788-457A-A1BA-6370384BBBAA}" type="slidenum">
              <a:rPr lang="en-US" smtClean="0"/>
              <a:pPr/>
              <a:t>5</a:t>
            </a:fld>
            <a:endParaRPr lang="en-US"/>
          </a:p>
        </p:txBody>
      </p:sp>
    </p:spTree>
    <p:extLst>
      <p:ext uri="{BB962C8B-B14F-4D97-AF65-F5344CB8AC3E}">
        <p14:creationId xmlns:p14="http://schemas.microsoft.com/office/powerpoint/2010/main" val="2428548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6</a:t>
            </a:fld>
            <a:endParaRPr lang="en-US"/>
          </a:p>
        </p:txBody>
      </p:sp>
    </p:spTree>
    <p:extLst>
      <p:ext uri="{BB962C8B-B14F-4D97-AF65-F5344CB8AC3E}">
        <p14:creationId xmlns:p14="http://schemas.microsoft.com/office/powerpoint/2010/main" val="3202513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7</a:t>
            </a:fld>
            <a:endParaRPr lang="en-US"/>
          </a:p>
        </p:txBody>
      </p:sp>
    </p:spTree>
    <p:extLst>
      <p:ext uri="{BB962C8B-B14F-4D97-AF65-F5344CB8AC3E}">
        <p14:creationId xmlns:p14="http://schemas.microsoft.com/office/powerpoint/2010/main" val="837348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8</a:t>
            </a:fld>
            <a:endParaRPr lang="en-US"/>
          </a:p>
        </p:txBody>
      </p:sp>
    </p:spTree>
    <p:extLst>
      <p:ext uri="{BB962C8B-B14F-4D97-AF65-F5344CB8AC3E}">
        <p14:creationId xmlns:p14="http://schemas.microsoft.com/office/powerpoint/2010/main" val="42123863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3A7CC-A201-4AC6-ABC7-0D1D3E5EEAF0}" type="slidenum">
              <a:rPr lang="en-US" smtClean="0"/>
              <a:t>9</a:t>
            </a:fld>
            <a:endParaRPr lang="en-US"/>
          </a:p>
        </p:txBody>
      </p:sp>
    </p:spTree>
    <p:extLst>
      <p:ext uri="{BB962C8B-B14F-4D97-AF65-F5344CB8AC3E}">
        <p14:creationId xmlns:p14="http://schemas.microsoft.com/office/powerpoint/2010/main" val="3433482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36101B-ED04-4CCB-ABD1-3C00E6FC86D2}" type="datetime1">
              <a:rPr lang="en-US" smtClean="0">
                <a:solidFill>
                  <a:srgbClr val="073E87"/>
                </a:solidFill>
              </a:rPr>
              <a:t>6/26/2020</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3277329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80C0B5-BF03-40DE-BF34-21C9CADACC01}" type="datetime1">
              <a:rPr lang="en-US" smtClean="0">
                <a:solidFill>
                  <a:srgbClr val="073E87"/>
                </a:solidFill>
              </a:rPr>
              <a:t>6/26/2020</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1557188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CE8AF917-5BFF-43BD-8F28-FC5612774A92}" type="datetime1">
              <a:rPr lang="en-US" smtClean="0">
                <a:solidFill>
                  <a:srgbClr val="073E87"/>
                </a:solidFill>
              </a:rPr>
              <a:t>6/26/2020</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59173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3300">
                <a:solidFill>
                  <a:srgbClr val="FFFFFF"/>
                </a:solidFill>
              </a:defRPr>
            </a:lvl1pPr>
          </a:lstStyle>
          <a:p>
            <a:r>
              <a:rPr lang="en-US"/>
              <a:t>Click to edit Master title style</a:t>
            </a:r>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150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1657777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7" name="Title 6"/>
          <p:cNvSpPr>
            <a:spLocks noGrp="1"/>
          </p:cNvSpPr>
          <p:nvPr>
            <p:ph type="title"/>
          </p:nvPr>
        </p:nvSpPr>
        <p:spPr/>
        <p:txBody>
          <a:bodyPr/>
          <a:lstStyle/>
          <a:p>
            <a:r>
              <a:rPr lang="en-US"/>
              <a:t>Click to edit Master title style</a:t>
            </a:r>
          </a:p>
        </p:txBody>
      </p:sp>
      <p:sp>
        <p:nvSpPr>
          <p:cNvPr id="6" name="Rectangle 5">
            <a:extLst>
              <a:ext uri="{FF2B5EF4-FFF2-40B4-BE49-F238E27FC236}">
                <a16:creationId xmlns:a16="http://schemas.microsoft.com/office/drawing/2014/main" id="{FD8913BD-28A6-4404-BEA7-10DE0F12A33D}"/>
              </a:ext>
            </a:extLst>
          </p:cNvPr>
          <p:cNvSpPr/>
          <p:nvPr userDrawn="1"/>
        </p:nvSpPr>
        <p:spPr>
          <a:xfrm>
            <a:off x="4392463" y="6615294"/>
            <a:ext cx="280847" cy="207749"/>
          </a:xfrm>
          <a:prstGeom prst="rect">
            <a:avLst/>
          </a:prstGeom>
        </p:spPr>
        <p:txBody>
          <a:bodyPr wrap="none">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fld id="{1A8666D9-BE27-4340-8C56-1701C85A723C}" type="slidenum">
              <a:rPr kumimoji="0" lang="en-US" sz="750" b="0" i="0" u="none" strike="noStrike" kern="1200" cap="none" spc="0" normalizeH="0" baseline="0" noProof="0" smtClean="0">
                <a:ln>
                  <a:noFill/>
                </a:ln>
                <a:solidFill>
                  <a:srgbClr val="073E87"/>
                </a:solidFill>
                <a:effectLst/>
                <a:uLnTx/>
                <a:uFillTx/>
                <a:latin typeface="+mn-lt"/>
                <a:ea typeface="+mn-ea"/>
                <a:cs typeface="+mn-cs"/>
              </a:rPr>
              <a:pPr marL="0" marR="0" lvl="0" indent="0" algn="ctr" defTabSz="342900" rtl="0" eaLnBrk="1" fontAlgn="auto" latinLnBrk="0" hangingPunct="1">
                <a:lnSpc>
                  <a:spcPct val="100000"/>
                </a:lnSpc>
                <a:spcBef>
                  <a:spcPts val="0"/>
                </a:spcBef>
                <a:spcAft>
                  <a:spcPts val="0"/>
                </a:spcAft>
                <a:buClrTx/>
                <a:buSzTx/>
                <a:buFontTx/>
                <a:buNone/>
                <a:tabLst/>
                <a:defRPr/>
              </a:pPr>
              <a:t>‹#›</a:t>
            </a:fld>
            <a:endParaRPr lang="en-US" sz="1350"/>
          </a:p>
        </p:txBody>
      </p:sp>
    </p:spTree>
    <p:extLst>
      <p:ext uri="{BB962C8B-B14F-4D97-AF65-F5344CB8AC3E}">
        <p14:creationId xmlns:p14="http://schemas.microsoft.com/office/powerpoint/2010/main" val="3181729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sp>
        <p:nvSpPr>
          <p:cNvPr id="9" name="Freeform 14"/>
          <p:cNvSpPr>
            <a:spLocks/>
          </p:cNvSpPr>
          <p:nvPr/>
        </p:nvSpPr>
        <p:spPr bwMode="hidden">
          <a:xfrm>
            <a:off x="6047441"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10" name="Freeform 18"/>
          <p:cNvSpPr>
            <a:spLocks/>
          </p:cNvSpPr>
          <p:nvPr/>
        </p:nvSpPr>
        <p:spPr bwMode="hidden">
          <a:xfrm>
            <a:off x="2619322"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11" name="Freeform 22"/>
          <p:cNvSpPr>
            <a:spLocks/>
          </p:cNvSpPr>
          <p:nvPr/>
        </p:nvSpPr>
        <p:spPr bwMode="hidden">
          <a:xfrm>
            <a:off x="2828729" y="4087563"/>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12" name="Freeform 26"/>
          <p:cNvSpPr>
            <a:spLocks/>
          </p:cNvSpPr>
          <p:nvPr/>
        </p:nvSpPr>
        <p:spPr bwMode="hidden">
          <a:xfrm>
            <a:off x="5609491" y="4074179"/>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useBgFill="1">
        <p:nvSpPr>
          <p:cNvPr id="13" name="Freeform 10"/>
          <p:cNvSpPr>
            <a:spLocks/>
          </p:cNvSpPr>
          <p:nvPr/>
        </p:nvSpPr>
        <p:spPr bwMode="hidden">
          <a:xfrm>
            <a:off x="211665" y="4058556"/>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3300" b="0" cap="none"/>
            </a:lvl1pPr>
          </a:lstStyle>
          <a:p>
            <a:r>
              <a:rPr lang="en-US"/>
              <a:t>Click to edit Master title style</a:t>
            </a:r>
          </a:p>
        </p:txBody>
      </p:sp>
      <p:sp>
        <p:nvSpPr>
          <p:cNvPr id="3" name="Text Placeholder 2"/>
          <p:cNvSpPr>
            <a:spLocks noGrp="1"/>
          </p:cNvSpPr>
          <p:nvPr>
            <p:ph type="body" idx="1"/>
          </p:nvPr>
        </p:nvSpPr>
        <p:spPr>
          <a:xfrm>
            <a:off x="1367366" y="1437449"/>
            <a:ext cx="6417735" cy="939801"/>
          </a:xfrm>
        </p:spPr>
        <p:txBody>
          <a:bodyPr anchor="b">
            <a:normAutofit/>
          </a:bodyPr>
          <a:lstStyle>
            <a:lvl1pPr marL="0" indent="0" algn="ctr">
              <a:buNone/>
              <a:defRPr sz="150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15" name="Slide Number Placeholder 2"/>
          <p:cNvSpPr>
            <a:spLocks noGrp="1"/>
          </p:cNvSpPr>
          <p:nvPr>
            <p:ph type="sldNum" sz="quarter" idx="12"/>
          </p:nvPr>
        </p:nvSpPr>
        <p:spPr>
          <a:xfrm>
            <a:off x="3991089" y="6492877"/>
            <a:ext cx="1161827" cy="365125"/>
          </a:xfrm>
        </p:spPr>
        <p:txBody>
          <a:bodyPr/>
          <a:lstStyle>
            <a:lvl1pPr>
              <a:defRPr sz="750"/>
            </a:lvl1pPr>
          </a:lstStyle>
          <a:p>
            <a:pPr>
              <a:defRPr/>
            </a:pPr>
            <a:fld id="{1A8666D9-BE27-4340-8C56-1701C85A723C}" type="slidenum">
              <a:rPr lang="en-US" kern="0" smtClean="0">
                <a:solidFill>
                  <a:srgbClr val="073E87"/>
                </a:solidFill>
              </a:rPr>
              <a:pPr>
                <a:defRPr/>
              </a:pPr>
              <a:t>‹#›</a:t>
            </a:fld>
            <a:endParaRPr lang="en-US" kern="0">
              <a:solidFill>
                <a:srgbClr val="073E87"/>
              </a:solidFill>
            </a:endParaRPr>
          </a:p>
        </p:txBody>
      </p:sp>
    </p:spTree>
    <p:extLst>
      <p:ext uri="{BB962C8B-B14F-4D97-AF65-F5344CB8AC3E}">
        <p14:creationId xmlns:p14="http://schemas.microsoft.com/office/powerpoint/2010/main" val="648017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2"/>
          <p:cNvSpPr>
            <a:spLocks noGrp="1"/>
          </p:cNvSpPr>
          <p:nvPr>
            <p:ph type="sldNum" sz="quarter" idx="12"/>
          </p:nvPr>
        </p:nvSpPr>
        <p:spPr>
          <a:xfrm>
            <a:off x="3979160" y="6468168"/>
            <a:ext cx="1161827" cy="365125"/>
          </a:xfrm>
        </p:spPr>
        <p:txBody>
          <a:bodyPr/>
          <a:lstStyle>
            <a:lvl1pPr>
              <a:defRPr sz="750"/>
            </a:lvl1pPr>
          </a:lstStyle>
          <a:p>
            <a:pPr>
              <a:defRPr/>
            </a:pPr>
            <a:fld id="{1A8666D9-BE27-4340-8C56-1701C85A723C}" type="slidenum">
              <a:rPr lang="en-US" kern="0" smtClean="0">
                <a:solidFill>
                  <a:srgbClr val="073E87"/>
                </a:solidFill>
              </a:rPr>
              <a:pPr>
                <a:defRPr/>
              </a:pPr>
              <a:t>‹#›</a:t>
            </a:fld>
            <a:endParaRPr lang="en-US" kern="0">
              <a:solidFill>
                <a:srgbClr val="073E87"/>
              </a:solidFill>
            </a:endParaRPr>
          </a:p>
        </p:txBody>
      </p:sp>
    </p:spTree>
    <p:extLst>
      <p:ext uri="{BB962C8B-B14F-4D97-AF65-F5344CB8AC3E}">
        <p14:creationId xmlns:p14="http://schemas.microsoft.com/office/powerpoint/2010/main" val="18961171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1800" b="0">
                <a:solidFill>
                  <a:schemeClr val="tx2"/>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77336" y="3429005"/>
            <a:ext cx="3820055" cy="2697163"/>
          </a:xfrm>
        </p:spPr>
        <p:txBody>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1800" b="0" i="0">
                <a:solidFill>
                  <a:schemeClr val="tx2"/>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5" y="3429005"/>
            <a:ext cx="3822192" cy="2697163"/>
          </a:xfrm>
        </p:spPr>
        <p:txBody>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solidFill>
                <a:srgbClr val="073E87"/>
              </a:solidFill>
            </a:endParaRPr>
          </a:p>
        </p:txBody>
      </p:sp>
      <p:sp>
        <p:nvSpPr>
          <p:cNvPr id="8" name="Footer Placeholder 7"/>
          <p:cNvSpPr>
            <a:spLocks noGrp="1"/>
          </p:cNvSpPr>
          <p:nvPr>
            <p:ph type="ftr" sz="quarter" idx="11"/>
          </p:nvPr>
        </p:nvSpPr>
        <p:spPr/>
        <p:txBody>
          <a:bodyPr/>
          <a:lstStyle/>
          <a:p>
            <a:endParaRPr lang="en-US">
              <a:solidFill>
                <a:srgbClr val="073E87"/>
              </a:solidFill>
            </a:endParaRPr>
          </a:p>
        </p:txBody>
      </p:sp>
      <p:sp>
        <p:nvSpPr>
          <p:cNvPr id="10" name="Slide Number Placeholder 2"/>
          <p:cNvSpPr>
            <a:spLocks noGrp="1"/>
          </p:cNvSpPr>
          <p:nvPr>
            <p:ph type="sldNum" sz="quarter" idx="12"/>
          </p:nvPr>
        </p:nvSpPr>
        <p:spPr>
          <a:xfrm>
            <a:off x="3979160" y="6468168"/>
            <a:ext cx="1161827" cy="365125"/>
          </a:xfrm>
        </p:spPr>
        <p:txBody>
          <a:bodyPr/>
          <a:lstStyle>
            <a:lvl1pPr>
              <a:defRPr sz="750"/>
            </a:lvl1pPr>
          </a:lstStyle>
          <a:p>
            <a:pPr>
              <a:defRPr/>
            </a:pPr>
            <a:fld id="{1A8666D9-BE27-4340-8C56-1701C85A723C}" type="slidenum">
              <a:rPr lang="en-US" kern="0" smtClean="0">
                <a:solidFill>
                  <a:srgbClr val="073E87"/>
                </a:solidFill>
              </a:rPr>
              <a:pPr>
                <a:defRPr/>
              </a:pPr>
              <a:t>‹#›</a:t>
            </a:fld>
            <a:endParaRPr lang="en-US" kern="0">
              <a:solidFill>
                <a:srgbClr val="073E87"/>
              </a:solidFill>
            </a:endParaRPr>
          </a:p>
        </p:txBody>
      </p:sp>
    </p:spTree>
    <p:extLst>
      <p:ext uri="{BB962C8B-B14F-4D97-AF65-F5344CB8AC3E}">
        <p14:creationId xmlns:p14="http://schemas.microsoft.com/office/powerpoint/2010/main" val="17227408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solidFill>
                <a:srgbClr val="073E87"/>
              </a:solidFill>
            </a:endParaRPr>
          </a:p>
        </p:txBody>
      </p:sp>
      <p:sp>
        <p:nvSpPr>
          <p:cNvPr id="4" name="Footer Placeholder 3"/>
          <p:cNvSpPr>
            <a:spLocks noGrp="1"/>
          </p:cNvSpPr>
          <p:nvPr>
            <p:ph type="ftr" sz="quarter" idx="11"/>
          </p:nvPr>
        </p:nvSpPr>
        <p:spPr/>
        <p:txBody>
          <a:bodyPr/>
          <a:lstStyle/>
          <a:p>
            <a:endParaRPr lang="en-US">
              <a:solidFill>
                <a:srgbClr val="073E87"/>
              </a:solidFill>
            </a:endParaRPr>
          </a:p>
        </p:txBody>
      </p:sp>
      <p:sp>
        <p:nvSpPr>
          <p:cNvPr id="6" name="Slide Number Placeholder 2"/>
          <p:cNvSpPr>
            <a:spLocks noGrp="1"/>
          </p:cNvSpPr>
          <p:nvPr>
            <p:ph type="sldNum" sz="quarter" idx="12"/>
          </p:nvPr>
        </p:nvSpPr>
        <p:spPr>
          <a:xfrm>
            <a:off x="3979160" y="6468168"/>
            <a:ext cx="1161827" cy="365125"/>
          </a:xfrm>
        </p:spPr>
        <p:txBody>
          <a:bodyPr/>
          <a:lstStyle>
            <a:lvl1pPr>
              <a:defRPr sz="750"/>
            </a:lvl1pPr>
          </a:lstStyle>
          <a:p>
            <a:pPr>
              <a:defRPr/>
            </a:pPr>
            <a:fld id="{1A8666D9-BE27-4340-8C56-1701C85A723C}" type="slidenum">
              <a:rPr lang="en-US" kern="0" smtClean="0">
                <a:solidFill>
                  <a:srgbClr val="073E87"/>
                </a:solidFill>
              </a:rPr>
              <a:pPr>
                <a:defRPr/>
              </a:pPr>
              <a:t>‹#›</a:t>
            </a:fld>
            <a:endParaRPr lang="en-US" kern="0">
              <a:solidFill>
                <a:srgbClr val="073E87"/>
              </a:solidFill>
            </a:endParaRPr>
          </a:p>
        </p:txBody>
      </p:sp>
    </p:spTree>
    <p:extLst>
      <p:ext uri="{BB962C8B-B14F-4D97-AF65-F5344CB8AC3E}">
        <p14:creationId xmlns:p14="http://schemas.microsoft.com/office/powerpoint/2010/main" val="24145758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grpSp>
        <p:nvGrpSpPr>
          <p:cNvPr id="6" name="Group 5"/>
          <p:cNvGrpSpPr>
            <a:grpSpLocks noChangeAspect="1"/>
          </p:cNvGrpSpPr>
          <p:nvPr/>
        </p:nvGrpSpPr>
        <p:grpSpPr bwMode="hidden">
          <a:xfrm>
            <a:off x="211665" y="714192"/>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grpSp>
      <p:sp>
        <p:nvSpPr>
          <p:cNvPr id="2" name="Date Placeholder 1"/>
          <p:cNvSpPr>
            <a:spLocks noGrp="1"/>
          </p:cNvSpPr>
          <p:nvPr>
            <p:ph type="dt" sz="half" idx="10"/>
          </p:nvPr>
        </p:nvSpPr>
        <p:spPr/>
        <p:txBody>
          <a:bodyPr/>
          <a:lstStyle/>
          <a:p>
            <a:endParaRPr lang="en-US">
              <a:solidFill>
                <a:srgbClr val="073E87"/>
              </a:solidFill>
            </a:endParaRPr>
          </a:p>
        </p:txBody>
      </p:sp>
      <p:sp>
        <p:nvSpPr>
          <p:cNvPr id="3" name="Footer Placeholder 2"/>
          <p:cNvSpPr>
            <a:spLocks noGrp="1"/>
          </p:cNvSpPr>
          <p:nvPr>
            <p:ph type="ftr" sz="quarter" idx="11"/>
          </p:nvPr>
        </p:nvSpPr>
        <p:spPr/>
        <p:txBody>
          <a:bodyPr/>
          <a:lstStyle/>
          <a:p>
            <a:endParaRPr lang="en-US">
              <a:solidFill>
                <a:srgbClr val="073E87"/>
              </a:solidFill>
            </a:endParaRPr>
          </a:p>
        </p:txBody>
      </p:sp>
      <p:sp>
        <p:nvSpPr>
          <p:cNvPr id="13" name="Slide Number Placeholder 2"/>
          <p:cNvSpPr>
            <a:spLocks noGrp="1"/>
          </p:cNvSpPr>
          <p:nvPr>
            <p:ph type="sldNum" sz="quarter" idx="12"/>
          </p:nvPr>
        </p:nvSpPr>
        <p:spPr>
          <a:xfrm>
            <a:off x="3979160" y="6468168"/>
            <a:ext cx="1161827" cy="365125"/>
          </a:xfrm>
        </p:spPr>
        <p:txBody>
          <a:bodyPr/>
          <a:lstStyle>
            <a:lvl1pPr>
              <a:defRPr sz="750"/>
            </a:lvl1pPr>
          </a:lstStyle>
          <a:p>
            <a:pPr>
              <a:defRPr/>
            </a:pPr>
            <a:fld id="{1A8666D9-BE27-4340-8C56-1701C85A723C}" type="slidenum">
              <a:rPr lang="en-US" kern="0" smtClean="0">
                <a:solidFill>
                  <a:srgbClr val="073E87"/>
                </a:solidFill>
              </a:rPr>
              <a:pPr>
                <a:defRPr/>
              </a:pPr>
              <a:t>‹#›</a:t>
            </a:fld>
            <a:endParaRPr lang="en-US" kern="0">
              <a:solidFill>
                <a:srgbClr val="073E87"/>
              </a:solidFill>
            </a:endParaRPr>
          </a:p>
        </p:txBody>
      </p:sp>
    </p:spTree>
    <p:extLst>
      <p:ext uri="{BB962C8B-B14F-4D97-AF65-F5344CB8AC3E}">
        <p14:creationId xmlns:p14="http://schemas.microsoft.com/office/powerpoint/2010/main" val="26367737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sp>
        <p:nvSpPr>
          <p:cNvPr id="5" name="Date Placeholder 4"/>
          <p:cNvSpPr>
            <a:spLocks noGrp="1"/>
          </p:cNvSpPr>
          <p:nvPr>
            <p:ph type="dt" sz="half" idx="10"/>
          </p:nvPr>
        </p:nvSpPr>
        <p:spPr/>
        <p:txBody>
          <a:bodyPr/>
          <a:lstStyle/>
          <a:p>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
        <p:nvSpPr>
          <p:cNvPr id="4" name="Text Placeholder 3"/>
          <p:cNvSpPr>
            <a:spLocks noGrp="1"/>
          </p:cNvSpPr>
          <p:nvPr>
            <p:ph type="body" sz="half" idx="2"/>
          </p:nvPr>
        </p:nvSpPr>
        <p:spPr>
          <a:xfrm>
            <a:off x="914400" y="3581405"/>
            <a:ext cx="3352800" cy="1905001"/>
          </a:xfrm>
        </p:spPr>
        <p:txBody>
          <a:bodyPr anchor="t">
            <a:normAutofit/>
          </a:bodyPr>
          <a:lstStyle>
            <a:lvl1pPr marL="0" indent="0">
              <a:spcBef>
                <a:spcPts val="0"/>
              </a:spcBef>
              <a:spcAft>
                <a:spcPts val="450"/>
              </a:spcAft>
              <a:buNone/>
              <a:defRPr sz="1350">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2400">
                <a:solidFill>
                  <a:schemeClr val="tx2"/>
                </a:solidFill>
              </a:defRPr>
            </a:lvl1pPr>
          </a:lstStyle>
          <a:p>
            <a:r>
              <a:rPr lang="en-US"/>
              <a:t>Click to edit Master title style</a:t>
            </a:r>
          </a:p>
        </p:txBody>
      </p:sp>
      <p:sp>
        <p:nvSpPr>
          <p:cNvPr id="3" name="Content Placeholder 2"/>
          <p:cNvSpPr>
            <a:spLocks noGrp="1"/>
          </p:cNvSpPr>
          <p:nvPr>
            <p:ph idx="1"/>
          </p:nvPr>
        </p:nvSpPr>
        <p:spPr>
          <a:xfrm>
            <a:off x="4651963" y="1828800"/>
            <a:ext cx="3904076" cy="3810000"/>
          </a:xfrm>
        </p:spPr>
        <p:txBody>
          <a:bodyPr anchor="ctr"/>
          <a:lstStyle>
            <a:lvl1pPr>
              <a:buClr>
                <a:schemeClr val="bg1"/>
              </a:buClr>
              <a:defRPr sz="1650">
                <a:solidFill>
                  <a:schemeClr val="tx2"/>
                </a:solidFill>
              </a:defRPr>
            </a:lvl1pPr>
            <a:lvl2pPr>
              <a:buClr>
                <a:schemeClr val="bg1"/>
              </a:buClr>
              <a:defRPr sz="1500">
                <a:solidFill>
                  <a:schemeClr val="tx2"/>
                </a:solidFill>
              </a:defRPr>
            </a:lvl2pPr>
            <a:lvl3pPr>
              <a:buClr>
                <a:schemeClr val="bg1"/>
              </a:buClr>
              <a:defRPr sz="1350">
                <a:solidFill>
                  <a:schemeClr val="tx2"/>
                </a:solidFill>
              </a:defRPr>
            </a:lvl3pPr>
            <a:lvl4pPr>
              <a:buClr>
                <a:schemeClr val="bg1"/>
              </a:buClr>
              <a:defRPr sz="1200">
                <a:solidFill>
                  <a:schemeClr val="tx2"/>
                </a:solidFill>
              </a:defRPr>
            </a:lvl4pPr>
            <a:lvl5pPr>
              <a:buClr>
                <a:schemeClr val="bg1"/>
              </a:buClr>
              <a:defRPr sz="1200">
                <a:solidFill>
                  <a:schemeClr val="tx2"/>
                </a:solidFill>
              </a:defRPr>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3792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6C23E6-979C-45CC-A51D-7BFA9F5A0256}" type="datetime1">
              <a:rPr lang="en-US" smtClean="0">
                <a:solidFill>
                  <a:srgbClr val="073E87"/>
                </a:solidFill>
              </a:rPr>
              <a:t>6/26/2020</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054697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grpSp>
      <p:sp>
        <p:nvSpPr>
          <p:cNvPr id="2" name="Title 1"/>
          <p:cNvSpPr>
            <a:spLocks noGrp="1"/>
          </p:cNvSpPr>
          <p:nvPr>
            <p:ph type="title"/>
          </p:nvPr>
        </p:nvSpPr>
        <p:spPr>
          <a:xfrm>
            <a:off x="4874158" y="338667"/>
            <a:ext cx="3812645" cy="2429934"/>
          </a:xfrm>
        </p:spPr>
        <p:txBody>
          <a:bodyPr anchor="b">
            <a:normAutofit/>
          </a:bodyPr>
          <a:lstStyle>
            <a:lvl1pPr algn="l">
              <a:defRPr sz="21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4868335" y="2785533"/>
            <a:ext cx="3818467" cy="2421467"/>
          </a:xfrm>
        </p:spPr>
        <p:txBody>
          <a:bodyPr>
            <a:normAutofit/>
          </a:bodyPr>
          <a:lstStyle>
            <a:lvl1pPr marL="0" indent="0">
              <a:buNone/>
              <a:defRPr sz="135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Tree>
    <p:extLst>
      <p:ext uri="{BB962C8B-B14F-4D97-AF65-F5344CB8AC3E}">
        <p14:creationId xmlns:p14="http://schemas.microsoft.com/office/powerpoint/2010/main" val="6241073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34017052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sp>
        <p:nvSpPr>
          <p:cNvPr id="4" name="Date Placeholder 3"/>
          <p:cNvSpPr>
            <a:spLocks noGrp="1"/>
          </p:cNvSpPr>
          <p:nvPr>
            <p:ph type="dt" sz="half" idx="10"/>
          </p:nvPr>
        </p:nvSpPr>
        <p:spPr/>
        <p:txBody>
          <a:bodyPr/>
          <a:lstStyle/>
          <a:p>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grpSp>
      <p:sp>
        <p:nvSpPr>
          <p:cNvPr id="2" name="Vertical Title 1"/>
          <p:cNvSpPr>
            <a:spLocks noGrp="1"/>
          </p:cNvSpPr>
          <p:nvPr>
            <p:ph type="title" orient="vert"/>
          </p:nvPr>
        </p:nvSpPr>
        <p:spPr>
          <a:xfrm>
            <a:off x="6629400" y="1447803"/>
            <a:ext cx="2057400" cy="448733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8185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E026E6-E632-4B12-BA56-ED83C524ECDA}" type="datetime1">
              <a:rPr lang="en-US" smtClean="0">
                <a:solidFill>
                  <a:srgbClr val="073E87"/>
                </a:solidFill>
              </a:rPr>
              <a:t>6/26/2020</a:t>
            </a:fld>
            <a:endParaRPr lang="en-US">
              <a:solidFill>
                <a:srgbClr val="073E87"/>
              </a:solidFill>
            </a:endParaRPr>
          </a:p>
        </p:txBody>
      </p:sp>
      <p:sp>
        <p:nvSpPr>
          <p:cNvPr id="5" name="Footer Placeholder 4"/>
          <p:cNvSpPr>
            <a:spLocks noGrp="1"/>
          </p:cNvSpPr>
          <p:nvPr>
            <p:ph type="ftr" sz="quarter" idx="11"/>
          </p:nvPr>
        </p:nvSpPr>
        <p:spPr/>
        <p:txBody>
          <a:bodyPr/>
          <a:lstStyle/>
          <a:p>
            <a:endParaRPr lang="en-US">
              <a:solidFill>
                <a:srgbClr val="073E87"/>
              </a:solidFill>
            </a:endParaRPr>
          </a:p>
        </p:txBody>
      </p:sp>
      <p:sp>
        <p:nvSpPr>
          <p:cNvPr id="6" name="Slide Number Placeholder 5"/>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715107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40A45AFE-923E-4ECE-81AA-9C4F5E2590D1}" type="datetime1">
              <a:rPr lang="en-US" smtClean="0">
                <a:solidFill>
                  <a:srgbClr val="073E87"/>
                </a:solidFill>
              </a:rPr>
              <a:t>6/26/2020</a:t>
            </a:fld>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14051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BBC2F1-674B-47A0-AC44-1962920D0387}" type="datetime1">
              <a:rPr lang="en-US" smtClean="0">
                <a:solidFill>
                  <a:srgbClr val="073E87"/>
                </a:solidFill>
              </a:rPr>
              <a:t>6/26/2020</a:t>
            </a:fld>
            <a:endParaRPr lang="en-US">
              <a:solidFill>
                <a:srgbClr val="073E87"/>
              </a:solidFill>
            </a:endParaRPr>
          </a:p>
        </p:txBody>
      </p:sp>
      <p:sp>
        <p:nvSpPr>
          <p:cNvPr id="8" name="Footer Placeholder 7"/>
          <p:cNvSpPr>
            <a:spLocks noGrp="1"/>
          </p:cNvSpPr>
          <p:nvPr>
            <p:ph type="ftr" sz="quarter" idx="11"/>
          </p:nvPr>
        </p:nvSpPr>
        <p:spPr/>
        <p:txBody>
          <a:bodyPr/>
          <a:lstStyle/>
          <a:p>
            <a:endParaRPr lang="en-US">
              <a:solidFill>
                <a:srgbClr val="073E87"/>
              </a:solidFill>
            </a:endParaRPr>
          </a:p>
        </p:txBody>
      </p:sp>
      <p:sp>
        <p:nvSpPr>
          <p:cNvPr id="9" name="Slide Number Placeholder 8"/>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100323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E5010C4-8537-4C62-AF13-72897F0F1024}" type="datetime1">
              <a:rPr lang="en-US" smtClean="0">
                <a:solidFill>
                  <a:srgbClr val="073E87"/>
                </a:solidFill>
              </a:rPr>
              <a:t>6/26/2020</a:t>
            </a:fld>
            <a:endParaRPr lang="en-US">
              <a:solidFill>
                <a:srgbClr val="073E87"/>
              </a:solidFill>
            </a:endParaRPr>
          </a:p>
        </p:txBody>
      </p:sp>
      <p:sp>
        <p:nvSpPr>
          <p:cNvPr id="4" name="Footer Placeholder 3"/>
          <p:cNvSpPr>
            <a:spLocks noGrp="1"/>
          </p:cNvSpPr>
          <p:nvPr>
            <p:ph type="ftr" sz="quarter" idx="11"/>
          </p:nvPr>
        </p:nvSpPr>
        <p:spPr/>
        <p:txBody>
          <a:bodyPr/>
          <a:lstStyle/>
          <a:p>
            <a:endParaRPr lang="en-US">
              <a:solidFill>
                <a:srgbClr val="073E87"/>
              </a:solidFill>
            </a:endParaRPr>
          </a:p>
        </p:txBody>
      </p:sp>
      <p:sp>
        <p:nvSpPr>
          <p:cNvPr id="5" name="Slide Number Placeholder 4"/>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776128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030DE890-4FA1-43CD-9848-E8A0B3F99711}" type="datetime1">
              <a:rPr lang="en-US" smtClean="0">
                <a:solidFill>
                  <a:srgbClr val="073E87"/>
                </a:solidFill>
              </a:rPr>
              <a:t>6/26/2020</a:t>
            </a:fld>
            <a:endParaRPr lang="en-US">
              <a:solidFill>
                <a:srgbClr val="073E87"/>
              </a:solidFill>
            </a:endParaRPr>
          </a:p>
        </p:txBody>
      </p:sp>
      <p:sp>
        <p:nvSpPr>
          <p:cNvPr id="3" name="Footer Placeholder 2"/>
          <p:cNvSpPr>
            <a:spLocks noGrp="1"/>
          </p:cNvSpPr>
          <p:nvPr>
            <p:ph type="ftr" sz="quarter" idx="11"/>
          </p:nvPr>
        </p:nvSpPr>
        <p:spPr/>
        <p:txBody>
          <a:bodyPr/>
          <a:lstStyle/>
          <a:p>
            <a:endParaRPr lang="en-US">
              <a:solidFill>
                <a:srgbClr val="073E87"/>
              </a:solidFill>
            </a:endParaRPr>
          </a:p>
        </p:txBody>
      </p:sp>
      <p:sp>
        <p:nvSpPr>
          <p:cNvPr id="4" name="Slide Number Placeholder 3"/>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Tree>
    <p:extLst>
      <p:ext uri="{BB962C8B-B14F-4D97-AF65-F5344CB8AC3E}">
        <p14:creationId xmlns:p14="http://schemas.microsoft.com/office/powerpoint/2010/main" val="1605811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C0E6B042-8583-469E-A516-C037B1F95276}" type="datetime1">
              <a:rPr lang="en-US" smtClean="0">
                <a:solidFill>
                  <a:srgbClr val="073E87"/>
                </a:solidFill>
              </a:rPr>
              <a:t>6/26/2020</a:t>
            </a:fld>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419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34D3916-E795-4968-9A23-3C722624E00E}" type="datetime1">
              <a:rPr lang="en-US" smtClean="0">
                <a:solidFill>
                  <a:srgbClr val="073E87"/>
                </a:solidFill>
              </a:rPr>
              <a:t>6/26/2020</a:t>
            </a:fld>
            <a:endParaRPr lang="en-US">
              <a:solidFill>
                <a:srgbClr val="073E87"/>
              </a:solidFill>
            </a:endParaRPr>
          </a:p>
        </p:txBody>
      </p:sp>
      <p:sp>
        <p:nvSpPr>
          <p:cNvPr id="6" name="Footer Placeholder 5"/>
          <p:cNvSpPr>
            <a:spLocks noGrp="1"/>
          </p:cNvSpPr>
          <p:nvPr>
            <p:ph type="ftr" sz="quarter" idx="11"/>
          </p:nvPr>
        </p:nvSpPr>
        <p:spPr/>
        <p:txBody>
          <a:bodyPr/>
          <a:lstStyle/>
          <a:p>
            <a:endParaRPr lang="en-US">
              <a:solidFill>
                <a:srgbClr val="073E87"/>
              </a:solidFill>
            </a:endParaRPr>
          </a:p>
        </p:txBody>
      </p:sp>
      <p:sp>
        <p:nvSpPr>
          <p:cNvPr id="7" name="Slide Number Placeholder 6"/>
          <p:cNvSpPr>
            <a:spLocks noGrp="1"/>
          </p:cNvSpPr>
          <p:nvPr>
            <p:ph type="sldNum" sz="quarter" idx="12"/>
          </p:nvPr>
        </p:nvSpPr>
        <p:spPr/>
        <p:txBody>
          <a:bodyPr/>
          <a:lstStyle/>
          <a:p>
            <a:fld id="{1A8666D9-BE27-4340-8C56-1701C85A723C}" type="slidenum">
              <a:rPr lang="en-US" smtClean="0">
                <a:solidFill>
                  <a:srgbClr val="073E87"/>
                </a:solidFill>
              </a:rPr>
              <a:pPr/>
              <a:t>‹#›</a:t>
            </a:fld>
            <a:endParaRPr lang="en-US">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987130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23FB0D0-B97F-4F57-9B98-BE5FB541DC05}" type="datetime1">
              <a:rPr lang="en-US" smtClean="0">
                <a:solidFill>
                  <a:srgbClr val="073E87"/>
                </a:solidFill>
              </a:rPr>
              <a:t>6/26/2020</a:t>
            </a:fld>
            <a:endParaRPr lang="en-US">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A8666D9-BE27-4340-8C56-1701C85A723C}" type="slidenum">
              <a:rPr lang="en-US" smtClean="0">
                <a:solidFill>
                  <a:srgbClr val="073E87"/>
                </a:solidFill>
              </a:rPr>
              <a:pPr/>
              <a:t>‹#›</a:t>
            </a:fld>
            <a:endParaRPr lang="en-US">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95235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prstClr val="white"/>
              </a:solidFill>
            </a:endParaRPr>
          </a:p>
        </p:txBody>
      </p:sp>
      <p:grpSp>
        <p:nvGrpSpPr>
          <p:cNvPr id="8" name="Group 15"/>
          <p:cNvGrpSpPr>
            <a:grpSpLocks noChangeAspect="1"/>
          </p:cNvGrpSpPr>
          <p:nvPr/>
        </p:nvGrpSpPr>
        <p:grpSpPr bwMode="hidden">
          <a:xfrm>
            <a:off x="211665" y="1679430"/>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350">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5163674" y="6250169"/>
            <a:ext cx="3786691" cy="365125"/>
          </a:xfrm>
          <a:prstGeom prst="rect">
            <a:avLst/>
          </a:prstGeom>
        </p:spPr>
        <p:txBody>
          <a:bodyPr vert="horz" lIns="91440" tIns="45720" rIns="91440" bIns="45720" rtlCol="0" anchor="ctr"/>
          <a:lstStyle>
            <a:lvl1pPr algn="r">
              <a:defRPr sz="750">
                <a:solidFill>
                  <a:schemeClr val="tx2"/>
                </a:solidFill>
              </a:defRPr>
            </a:lvl1pPr>
          </a:lstStyle>
          <a:p>
            <a:endParaRPr lang="en-US">
              <a:solidFill>
                <a:srgbClr val="073E87"/>
              </a:solidFill>
            </a:endParaRPr>
          </a:p>
        </p:txBody>
      </p:sp>
      <p:sp>
        <p:nvSpPr>
          <p:cNvPr id="5" name="Footer Placeholder 4"/>
          <p:cNvSpPr>
            <a:spLocks noGrp="1"/>
          </p:cNvSpPr>
          <p:nvPr>
            <p:ph type="ftr" sz="quarter" idx="3"/>
          </p:nvPr>
        </p:nvSpPr>
        <p:spPr>
          <a:xfrm>
            <a:off x="193641" y="6250169"/>
            <a:ext cx="3786691" cy="365125"/>
          </a:xfrm>
          <a:prstGeom prst="rect">
            <a:avLst/>
          </a:prstGeom>
        </p:spPr>
        <p:txBody>
          <a:bodyPr vert="horz" lIns="91440" tIns="45720" rIns="91440" bIns="45720" rtlCol="0" anchor="ctr"/>
          <a:lstStyle>
            <a:lvl1pPr algn="l">
              <a:defRPr sz="750">
                <a:solidFill>
                  <a:schemeClr val="tx2"/>
                </a:solidFill>
              </a:defRPr>
            </a:lvl1pPr>
          </a:lstStyle>
          <a:p>
            <a:endParaRPr lang="en-US">
              <a:solidFill>
                <a:srgbClr val="073E87"/>
              </a:solidFill>
            </a:endParaRPr>
          </a:p>
        </p:txBody>
      </p:sp>
      <p:sp>
        <p:nvSpPr>
          <p:cNvPr id="6" name="Slide Number Placeholder 5"/>
          <p:cNvSpPr>
            <a:spLocks noGrp="1"/>
          </p:cNvSpPr>
          <p:nvPr>
            <p:ph type="sldNum" sz="quarter" idx="4"/>
          </p:nvPr>
        </p:nvSpPr>
        <p:spPr>
          <a:xfrm>
            <a:off x="3991090" y="6250168"/>
            <a:ext cx="1161827" cy="365125"/>
          </a:xfrm>
          <a:prstGeom prst="rect">
            <a:avLst/>
          </a:prstGeom>
        </p:spPr>
        <p:txBody>
          <a:bodyPr vert="horz" lIns="91440" tIns="45720" rIns="91440" bIns="45720" rtlCol="0" anchor="ctr"/>
          <a:lstStyle>
            <a:lvl1pPr algn="ctr">
              <a:defRPr sz="750">
                <a:solidFill>
                  <a:schemeClr val="tx2"/>
                </a:solidFill>
              </a:defRPr>
            </a:lvl1pPr>
          </a:lstStyle>
          <a:p>
            <a:fld id="{1A8666D9-BE27-4340-8C56-1701C85A723C}" type="slidenum">
              <a:rPr lang="en-US" smtClean="0">
                <a:solidFill>
                  <a:srgbClr val="073E87"/>
                </a:solidFill>
              </a:rPr>
              <a:pPr/>
              <a:t>‹#›</a:t>
            </a:fld>
            <a:endParaRPr lang="en-US">
              <a:solidFill>
                <a:srgbClr val="073E87"/>
              </a:solidFill>
            </a:endParaRPr>
          </a:p>
        </p:txBody>
      </p:sp>
      <p:sp>
        <p:nvSpPr>
          <p:cNvPr id="3" name="Text Placeholder 2"/>
          <p:cNvSpPr>
            <a:spLocks noGrp="1"/>
          </p:cNvSpPr>
          <p:nvPr>
            <p:ph type="body" idx="1"/>
          </p:nvPr>
        </p:nvSpPr>
        <p:spPr>
          <a:xfrm>
            <a:off x="872070"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9041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685800" rtl="0" eaLnBrk="1" latinLnBrk="0" hangingPunct="1">
        <a:spcBef>
          <a:spcPct val="0"/>
        </a:spcBef>
        <a:buNone/>
        <a:defRPr sz="33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1pPr>
      <a:lvl2pPr marL="432197" indent="-205740" algn="l" defTabSz="685800" rtl="0" eaLnBrk="1" latinLnBrk="0" hangingPunct="1">
        <a:spcBef>
          <a:spcPct val="20000"/>
        </a:spcBef>
        <a:buClr>
          <a:schemeClr val="accent1"/>
        </a:buClr>
        <a:buSzPct val="100000"/>
        <a:buFont typeface="Symbol" pitchFamily="18" charset="2"/>
        <a:buChar char=""/>
        <a:defRPr sz="1650" kern="1200">
          <a:solidFill>
            <a:schemeClr val="tx2"/>
          </a:solidFill>
          <a:latin typeface="+mn-lt"/>
          <a:ea typeface="+mn-ea"/>
          <a:cs typeface="+mn-cs"/>
        </a:defRPr>
      </a:lvl2pPr>
      <a:lvl3pPr marL="641747" indent="-171450" algn="l" defTabSz="685800" rtl="0" eaLnBrk="1" latinLnBrk="0" hangingPunct="1">
        <a:spcBef>
          <a:spcPct val="20000"/>
        </a:spcBef>
        <a:buClr>
          <a:schemeClr val="accent1"/>
        </a:buClr>
        <a:buSzPct val="100000"/>
        <a:buFont typeface="Symbol" pitchFamily="18" charset="2"/>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SzPct val="100000"/>
        <a:buFont typeface="Symbol" pitchFamily="18" charset="2"/>
        <a:buChar char=""/>
        <a:defRPr sz="1350" kern="1200">
          <a:solidFill>
            <a:schemeClr val="tx2"/>
          </a:solidFill>
          <a:latin typeface="+mn-lt"/>
          <a:ea typeface="+mn-ea"/>
          <a:cs typeface="+mn-cs"/>
        </a:defRPr>
      </a:lvl4pPr>
      <a:lvl5pPr marL="1097280" indent="-171450" algn="l" defTabSz="685800" rtl="0" eaLnBrk="1" latinLnBrk="0" hangingPunct="1">
        <a:spcBef>
          <a:spcPct val="20000"/>
        </a:spcBef>
        <a:buClr>
          <a:schemeClr val="accent1"/>
        </a:buClr>
        <a:buSzPct val="100000"/>
        <a:buFont typeface="Symbol" pitchFamily="18" charset="2"/>
        <a:buChar char=""/>
        <a:defRPr sz="1200" kern="1200">
          <a:solidFill>
            <a:schemeClr val="tx2"/>
          </a:solidFill>
          <a:latin typeface="+mn-lt"/>
          <a:ea typeface="+mn-ea"/>
          <a:cs typeface="+mn-cs"/>
        </a:defRPr>
      </a:lvl5pPr>
      <a:lvl6pPr marL="1337310" indent="-171450" algn="l" defTabSz="685800" rtl="0" eaLnBrk="1" latinLnBrk="0" hangingPunct="1">
        <a:spcBef>
          <a:spcPts val="288"/>
        </a:spcBef>
        <a:buClr>
          <a:schemeClr val="accent1"/>
        </a:buClr>
        <a:buFont typeface="Symbol" pitchFamily="18" charset="2"/>
        <a:buChar char="*"/>
        <a:defRPr sz="1050" kern="1200">
          <a:solidFill>
            <a:schemeClr val="tx2"/>
          </a:solidFill>
          <a:latin typeface="+mn-lt"/>
          <a:ea typeface="+mn-ea"/>
          <a:cs typeface="+mn-cs"/>
        </a:defRPr>
      </a:lvl6pPr>
      <a:lvl7pPr marL="1577340" indent="-171450" algn="l" defTabSz="685800" rtl="0" eaLnBrk="1" latinLnBrk="0" hangingPunct="1">
        <a:spcBef>
          <a:spcPts val="288"/>
        </a:spcBef>
        <a:buClr>
          <a:schemeClr val="accent1"/>
        </a:buClr>
        <a:buFont typeface="Symbol" pitchFamily="18" charset="2"/>
        <a:buChar char="*"/>
        <a:defRPr sz="1050" kern="1200">
          <a:solidFill>
            <a:schemeClr val="tx2"/>
          </a:solidFill>
          <a:latin typeface="+mn-lt"/>
          <a:ea typeface="+mn-ea"/>
          <a:cs typeface="+mn-cs"/>
        </a:defRPr>
      </a:lvl7pPr>
      <a:lvl8pPr marL="1817370" indent="-171450" algn="l" defTabSz="685800" rtl="0" eaLnBrk="1" latinLnBrk="0" hangingPunct="1">
        <a:spcBef>
          <a:spcPts val="288"/>
        </a:spcBef>
        <a:buClr>
          <a:schemeClr val="accent1"/>
        </a:buClr>
        <a:buFont typeface="Symbol" pitchFamily="18" charset="2"/>
        <a:buChar char="*"/>
        <a:defRPr sz="1050" kern="1200">
          <a:solidFill>
            <a:schemeClr val="tx2"/>
          </a:solidFill>
          <a:latin typeface="+mn-lt"/>
          <a:ea typeface="+mn-ea"/>
          <a:cs typeface="+mn-cs"/>
        </a:defRPr>
      </a:lvl8pPr>
      <a:lvl9pPr marL="2057400" indent="-171450" algn="l" defTabSz="685800" rtl="0" eaLnBrk="1" latinLnBrk="0" hangingPunct="1">
        <a:spcBef>
          <a:spcPts val="288"/>
        </a:spcBef>
        <a:buClr>
          <a:schemeClr val="accent1"/>
        </a:buClr>
        <a:buFont typeface="Symbol" pitchFamily="18" charset="2"/>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chart" Target="../charts/chart1.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7" Type="http://schemas.openxmlformats.org/officeDocument/2006/relationships/comments" Target="../comments/comment1.xml"/><Relationship Id="rId2" Type="http://schemas.openxmlformats.org/officeDocument/2006/relationships/notesSlide" Target="../notesSlides/notesSlide14.xml"/><Relationship Id="rId1" Type="http://schemas.openxmlformats.org/officeDocument/2006/relationships/slideLayout" Target="../slideLayouts/slideLayout5.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5.xml"/><Relationship Id="rId1" Type="http://schemas.openxmlformats.org/officeDocument/2006/relationships/slideLayout" Target="../slideLayouts/slideLayout5.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16.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7.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diagramLayout" Target="../diagrams/layout5.xml"/><Relationship Id="rId7" Type="http://schemas.openxmlformats.org/officeDocument/2006/relationships/image" Target="../media/image6.png"/><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10" Type="http://schemas.openxmlformats.org/officeDocument/2006/relationships/image" Target="../media/image3.png"/><Relationship Id="rId4" Type="http://schemas.openxmlformats.org/officeDocument/2006/relationships/diagramQuickStyle" Target="../diagrams/quickStyle5.xml"/><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normAutofit/>
          </a:bodyPr>
          <a:lstStyle/>
          <a:p>
            <a:pPr algn="r"/>
            <a:r>
              <a:rPr lang="en-US" sz="3400" b="1"/>
              <a:t>Santa Cruz Active Management Area</a:t>
            </a:r>
            <a:br>
              <a:rPr lang="en-US" sz="3400" b="1"/>
            </a:br>
            <a:r>
              <a:rPr lang="en-US" sz="3400" b="1"/>
              <a:t>Draft Fourth Management Plan</a:t>
            </a:r>
          </a:p>
        </p:txBody>
      </p:sp>
      <p:sp>
        <p:nvSpPr>
          <p:cNvPr id="3" name="Subtitle 2"/>
          <p:cNvSpPr>
            <a:spLocks noGrp="1"/>
          </p:cNvSpPr>
          <p:nvPr>
            <p:ph type="subTitle" idx="1"/>
          </p:nvPr>
        </p:nvSpPr>
        <p:spPr>
          <a:xfrm>
            <a:off x="762000" y="3429000"/>
            <a:ext cx="7848600" cy="2133600"/>
          </a:xfrm>
        </p:spPr>
        <p:txBody>
          <a:bodyPr vert="horz" lIns="91440" tIns="45720" rIns="91440" bIns="45720" rtlCol="0" anchor="t">
            <a:normAutofit lnSpcReduction="10000"/>
          </a:bodyPr>
          <a:lstStyle/>
          <a:p>
            <a:pPr algn="r"/>
            <a:r>
              <a:rPr lang="en-US" b="1"/>
              <a:t>Santa Cruz AMA GUAC Meeting</a:t>
            </a:r>
          </a:p>
          <a:p>
            <a:pPr algn="r"/>
            <a:r>
              <a:rPr lang="en-US" b="1"/>
              <a:t>June 26, 2020</a:t>
            </a:r>
          </a:p>
          <a:p>
            <a:pPr algn="r"/>
            <a:endParaRPr lang="en-US" b="1"/>
          </a:p>
          <a:p>
            <a:pPr algn="r"/>
            <a:r>
              <a:rPr lang="en-US" b="1"/>
              <a:t>Natalie Mast</a:t>
            </a:r>
          </a:p>
          <a:p>
            <a:pPr algn="r"/>
            <a:r>
              <a:rPr lang="en-US" b="1"/>
              <a:t>Program Manager – Management Plans</a:t>
            </a:r>
          </a:p>
          <a:p>
            <a:pPr algn="r"/>
            <a:r>
              <a:rPr lang="en-US" b="1"/>
              <a:t>ADWR</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3368040"/>
            <a:ext cx="2234367" cy="1737360"/>
          </a:xfrm>
          <a:prstGeom prst="rect">
            <a:avLst/>
          </a:prstGeom>
        </p:spPr>
      </p:pic>
    </p:spTree>
    <p:extLst>
      <p:ext uri="{BB962C8B-B14F-4D97-AF65-F5344CB8AC3E}">
        <p14:creationId xmlns:p14="http://schemas.microsoft.com/office/powerpoint/2010/main" val="1670690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a:extLst>
              <a:ext uri="{FF2B5EF4-FFF2-40B4-BE49-F238E27FC236}">
                <a16:creationId xmlns:a16="http://schemas.microsoft.com/office/drawing/2014/main" id="{6C564446-242D-4C8B-A6BF-29473BF0988E}"/>
              </a:ext>
            </a:extLst>
          </p:cNvPr>
          <p:cNvGraphicFramePr>
            <a:graphicFrameLocks/>
          </p:cNvGraphicFramePr>
          <p:nvPr/>
        </p:nvGraphicFramePr>
        <p:xfrm>
          <a:off x="1" y="1234839"/>
          <a:ext cx="4181582" cy="34512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Content Placeholder 3">
            <a:extLst>
              <a:ext uri="{FF2B5EF4-FFF2-40B4-BE49-F238E27FC236}">
                <a16:creationId xmlns:a16="http://schemas.microsoft.com/office/drawing/2014/main" id="{95C551BF-9516-4FF1-AFC2-AC4368096D80}"/>
              </a:ext>
            </a:extLst>
          </p:cNvPr>
          <p:cNvGraphicFramePr>
            <a:graphicFrameLocks noGrp="1"/>
          </p:cNvGraphicFramePr>
          <p:nvPr>
            <p:ph idx="1"/>
            <p:extLst>
              <p:ext uri="{D42A27DB-BD31-4B8C-83A1-F6EECF244321}">
                <p14:modId xmlns:p14="http://schemas.microsoft.com/office/powerpoint/2010/main" val="1888176540"/>
              </p:ext>
            </p:extLst>
          </p:nvPr>
        </p:nvGraphicFramePr>
        <p:xfrm>
          <a:off x="565079" y="3297241"/>
          <a:ext cx="8784404" cy="305800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Title 2">
            <a:extLst>
              <a:ext uri="{FF2B5EF4-FFF2-40B4-BE49-F238E27FC236}">
                <a16:creationId xmlns:a16="http://schemas.microsoft.com/office/drawing/2014/main" id="{DEE96170-A2FB-4902-B5E4-299F6C57E6F6}"/>
              </a:ext>
            </a:extLst>
          </p:cNvPr>
          <p:cNvSpPr>
            <a:spLocks noGrp="1"/>
          </p:cNvSpPr>
          <p:nvPr>
            <p:ph type="title"/>
          </p:nvPr>
        </p:nvSpPr>
        <p:spPr/>
        <p:txBody>
          <a:bodyPr>
            <a:normAutofit fontScale="90000"/>
          </a:bodyPr>
          <a:lstStyle/>
          <a:p>
            <a:r>
              <a:rPr lang="en-US"/>
              <a:t>Management Plans Status &amp; Timeline</a:t>
            </a:r>
          </a:p>
        </p:txBody>
      </p:sp>
      <p:sp>
        <p:nvSpPr>
          <p:cNvPr id="6" name="TextBox 5">
            <a:extLst>
              <a:ext uri="{FF2B5EF4-FFF2-40B4-BE49-F238E27FC236}">
                <a16:creationId xmlns:a16="http://schemas.microsoft.com/office/drawing/2014/main" id="{432FB0CB-7432-4639-83C4-7CB49AEEA909}"/>
              </a:ext>
            </a:extLst>
          </p:cNvPr>
          <p:cNvSpPr txBox="1"/>
          <p:nvPr/>
        </p:nvSpPr>
        <p:spPr>
          <a:xfrm>
            <a:off x="1262822" y="1597674"/>
            <a:ext cx="936475" cy="553998"/>
          </a:xfrm>
          <a:prstGeom prst="rect">
            <a:avLst/>
          </a:prstGeom>
          <a:noFill/>
        </p:spPr>
        <p:txBody>
          <a:bodyPr wrap="none" rtlCol="0">
            <a:spAutoFit/>
          </a:bodyPr>
          <a:lstStyle/>
          <a:p>
            <a:r>
              <a:rPr lang="en-US" sz="3000" b="1">
                <a:solidFill>
                  <a:schemeClr val="tx2"/>
                </a:solidFill>
              </a:rPr>
              <a:t>4MP</a:t>
            </a:r>
          </a:p>
        </p:txBody>
      </p:sp>
      <p:cxnSp>
        <p:nvCxnSpPr>
          <p:cNvPr id="13" name="Straight Connector 12">
            <a:extLst>
              <a:ext uri="{FF2B5EF4-FFF2-40B4-BE49-F238E27FC236}">
                <a16:creationId xmlns:a16="http://schemas.microsoft.com/office/drawing/2014/main" id="{09D32221-B4A9-4514-B22F-6BC7B314AE91}"/>
              </a:ext>
            </a:extLst>
          </p:cNvPr>
          <p:cNvCxnSpPr>
            <a:cxnSpLocks/>
          </p:cNvCxnSpPr>
          <p:nvPr/>
        </p:nvCxnSpPr>
        <p:spPr>
          <a:xfrm>
            <a:off x="617477" y="3968867"/>
            <a:ext cx="7981993" cy="0"/>
          </a:xfrm>
          <a:prstGeom prst="line">
            <a:avLst/>
          </a:prstGeom>
          <a:ln w="9525" cap="flat" cmpd="sng" algn="ctr">
            <a:solidFill>
              <a:schemeClr val="bg1">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9" name="TextBox 8">
            <a:extLst>
              <a:ext uri="{FF2B5EF4-FFF2-40B4-BE49-F238E27FC236}">
                <a16:creationId xmlns:a16="http://schemas.microsoft.com/office/drawing/2014/main" id="{4C3E4146-DA43-453D-A596-3FC3CDD29B96}"/>
              </a:ext>
            </a:extLst>
          </p:cNvPr>
          <p:cNvSpPr txBox="1"/>
          <p:nvPr/>
        </p:nvSpPr>
        <p:spPr>
          <a:xfrm>
            <a:off x="3405077" y="3756003"/>
            <a:ext cx="822960" cy="400110"/>
          </a:xfrm>
          <a:prstGeom prst="rect">
            <a:avLst/>
          </a:prstGeom>
          <a:solidFill>
            <a:schemeClr val="bg1"/>
          </a:solidFill>
        </p:spPr>
        <p:txBody>
          <a:bodyPr wrap="square" rtlCol="0">
            <a:spAutoFit/>
          </a:bodyPr>
          <a:lstStyle/>
          <a:p>
            <a:pPr algn="ctr"/>
            <a:r>
              <a:rPr lang="en-US" sz="2000" b="1">
                <a:solidFill>
                  <a:schemeClr val="accent2"/>
                </a:solidFill>
              </a:rPr>
              <a:t>2021</a:t>
            </a:r>
          </a:p>
        </p:txBody>
      </p:sp>
      <p:sp>
        <p:nvSpPr>
          <p:cNvPr id="7" name="TextBox 6">
            <a:extLst>
              <a:ext uri="{FF2B5EF4-FFF2-40B4-BE49-F238E27FC236}">
                <a16:creationId xmlns:a16="http://schemas.microsoft.com/office/drawing/2014/main" id="{06F90F65-7DD4-4608-A37D-D0116BAD367F}"/>
              </a:ext>
            </a:extLst>
          </p:cNvPr>
          <p:cNvSpPr txBox="1"/>
          <p:nvPr/>
        </p:nvSpPr>
        <p:spPr>
          <a:xfrm>
            <a:off x="6100573" y="5801244"/>
            <a:ext cx="912429" cy="553998"/>
          </a:xfrm>
          <a:prstGeom prst="rect">
            <a:avLst/>
          </a:prstGeom>
          <a:noFill/>
        </p:spPr>
        <p:txBody>
          <a:bodyPr wrap="none" rtlCol="0">
            <a:spAutoFit/>
          </a:bodyPr>
          <a:lstStyle/>
          <a:p>
            <a:r>
              <a:rPr lang="en-US" sz="3000" b="1">
                <a:solidFill>
                  <a:schemeClr val="tx2"/>
                </a:solidFill>
              </a:rPr>
              <a:t>5MP</a:t>
            </a:r>
          </a:p>
        </p:txBody>
      </p:sp>
      <p:sp>
        <p:nvSpPr>
          <p:cNvPr id="10" name="TextBox 9">
            <a:extLst>
              <a:ext uri="{FF2B5EF4-FFF2-40B4-BE49-F238E27FC236}">
                <a16:creationId xmlns:a16="http://schemas.microsoft.com/office/drawing/2014/main" id="{A4686916-82A7-40A6-BBDD-D8F2A0953467}"/>
              </a:ext>
            </a:extLst>
          </p:cNvPr>
          <p:cNvSpPr txBox="1"/>
          <p:nvPr/>
        </p:nvSpPr>
        <p:spPr>
          <a:xfrm>
            <a:off x="-82192" y="3756003"/>
            <a:ext cx="822960" cy="400110"/>
          </a:xfrm>
          <a:prstGeom prst="rect">
            <a:avLst/>
          </a:prstGeom>
          <a:noFill/>
        </p:spPr>
        <p:txBody>
          <a:bodyPr wrap="square" rtlCol="0">
            <a:spAutoFit/>
          </a:bodyPr>
          <a:lstStyle/>
          <a:p>
            <a:pPr algn="ctr"/>
            <a:r>
              <a:rPr lang="en-US" sz="2000" b="1">
                <a:solidFill>
                  <a:schemeClr val="accent2"/>
                </a:solidFill>
              </a:rPr>
              <a:t>2019</a:t>
            </a:r>
          </a:p>
        </p:txBody>
      </p:sp>
      <p:sp>
        <p:nvSpPr>
          <p:cNvPr id="11" name="TextBox 10">
            <a:extLst>
              <a:ext uri="{FF2B5EF4-FFF2-40B4-BE49-F238E27FC236}">
                <a16:creationId xmlns:a16="http://schemas.microsoft.com/office/drawing/2014/main" id="{64E7E00A-EAEC-41AC-A932-DEFEFABE950E}"/>
              </a:ext>
            </a:extLst>
          </p:cNvPr>
          <p:cNvSpPr txBox="1"/>
          <p:nvPr/>
        </p:nvSpPr>
        <p:spPr>
          <a:xfrm>
            <a:off x="8405642" y="3756003"/>
            <a:ext cx="822960" cy="400110"/>
          </a:xfrm>
          <a:prstGeom prst="rect">
            <a:avLst/>
          </a:prstGeom>
          <a:solidFill>
            <a:schemeClr val="bg1"/>
          </a:solidFill>
        </p:spPr>
        <p:txBody>
          <a:bodyPr wrap="square" rtlCol="0">
            <a:spAutoFit/>
          </a:bodyPr>
          <a:lstStyle/>
          <a:p>
            <a:pPr algn="ctr"/>
            <a:r>
              <a:rPr lang="en-US" sz="2000" b="1">
                <a:solidFill>
                  <a:schemeClr val="accent2"/>
                </a:solidFill>
              </a:rPr>
              <a:t>2023</a:t>
            </a:r>
          </a:p>
        </p:txBody>
      </p:sp>
      <p:sp>
        <p:nvSpPr>
          <p:cNvPr id="12" name="TextBox 11">
            <a:extLst>
              <a:ext uri="{FF2B5EF4-FFF2-40B4-BE49-F238E27FC236}">
                <a16:creationId xmlns:a16="http://schemas.microsoft.com/office/drawing/2014/main" id="{5FC477EE-8CA9-47D9-A13D-5A5806702A4A}"/>
              </a:ext>
            </a:extLst>
          </p:cNvPr>
          <p:cNvSpPr txBox="1"/>
          <p:nvPr/>
        </p:nvSpPr>
        <p:spPr>
          <a:xfrm>
            <a:off x="6048413" y="3756003"/>
            <a:ext cx="822960" cy="400110"/>
          </a:xfrm>
          <a:prstGeom prst="rect">
            <a:avLst/>
          </a:prstGeom>
          <a:solidFill>
            <a:schemeClr val="bg1"/>
          </a:solidFill>
        </p:spPr>
        <p:txBody>
          <a:bodyPr wrap="square" rtlCol="0">
            <a:spAutoFit/>
          </a:bodyPr>
          <a:lstStyle/>
          <a:p>
            <a:pPr algn="ctr"/>
            <a:r>
              <a:rPr lang="en-US" sz="2000" b="1">
                <a:solidFill>
                  <a:schemeClr val="accent2"/>
                </a:solidFill>
              </a:rPr>
              <a:t>2022</a:t>
            </a:r>
          </a:p>
        </p:txBody>
      </p:sp>
      <p:pic>
        <p:nvPicPr>
          <p:cNvPr id="14" name="Picture 13">
            <a:extLst>
              <a:ext uri="{FF2B5EF4-FFF2-40B4-BE49-F238E27FC236}">
                <a16:creationId xmlns:a16="http://schemas.microsoft.com/office/drawing/2014/main" id="{F3277826-B05E-41F5-9A98-DDDD646E4FFE}"/>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
        <p:nvSpPr>
          <p:cNvPr id="15" name="Slide Number Placeholder 3">
            <a:extLst>
              <a:ext uri="{FF2B5EF4-FFF2-40B4-BE49-F238E27FC236}">
                <a16:creationId xmlns:a16="http://schemas.microsoft.com/office/drawing/2014/main" id="{9FF54234-D518-DE47-B093-10EF94681418}"/>
              </a:ext>
            </a:extLst>
          </p:cNvPr>
          <p:cNvSpPr txBox="1">
            <a:spLocks/>
          </p:cNvSpPr>
          <p:nvPr/>
        </p:nvSpPr>
        <p:spPr>
          <a:xfrm>
            <a:off x="3990975" y="6492875"/>
            <a:ext cx="1162050" cy="365125"/>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A8666D9-BE27-4340-8C56-1701C85A723C}" type="slidenum">
              <a:rPr lang="en-US" smtClean="0">
                <a:solidFill>
                  <a:srgbClr val="073E87"/>
                </a:solidFill>
              </a:rPr>
              <a:pPr/>
              <a:t>10</a:t>
            </a:fld>
            <a:endParaRPr lang="en-US">
              <a:solidFill>
                <a:srgbClr val="073E87"/>
              </a:solidFill>
            </a:endParaRPr>
          </a:p>
        </p:txBody>
      </p:sp>
    </p:spTree>
    <p:extLst>
      <p:ext uri="{BB962C8B-B14F-4D97-AF65-F5344CB8AC3E}">
        <p14:creationId xmlns:p14="http://schemas.microsoft.com/office/powerpoint/2010/main" val="163947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6DD761D-ED78-492D-BFA9-B6072E531A24}"/>
              </a:ext>
            </a:extLst>
          </p:cNvPr>
          <p:cNvSpPr>
            <a:spLocks noGrp="1"/>
          </p:cNvSpPr>
          <p:nvPr>
            <p:ph type="title"/>
          </p:nvPr>
        </p:nvSpPr>
        <p:spPr/>
        <p:txBody>
          <a:bodyPr/>
          <a:lstStyle/>
          <a:p>
            <a:r>
              <a:rPr lang="en-US"/>
              <a:t>Water Management Progress </a:t>
            </a:r>
          </a:p>
        </p:txBody>
      </p:sp>
      <p:sp>
        <p:nvSpPr>
          <p:cNvPr id="7" name="Text Placeholder 6">
            <a:extLst>
              <a:ext uri="{FF2B5EF4-FFF2-40B4-BE49-F238E27FC236}">
                <a16:creationId xmlns:a16="http://schemas.microsoft.com/office/drawing/2014/main" id="{1C76A24D-B576-4BE6-9E36-4AF4D1D24C1C}"/>
              </a:ext>
            </a:extLst>
          </p:cNvPr>
          <p:cNvSpPr>
            <a:spLocks noGrp="1"/>
          </p:cNvSpPr>
          <p:nvPr>
            <p:ph type="body" idx="1"/>
          </p:nvPr>
        </p:nvSpPr>
        <p:spPr/>
        <p:txBody>
          <a:bodyPr/>
          <a:lstStyle/>
          <a:p>
            <a:endParaRPr lang="en-US"/>
          </a:p>
        </p:txBody>
      </p:sp>
      <p:sp>
        <p:nvSpPr>
          <p:cNvPr id="6" name="Slide Number Placeholder 3">
            <a:extLst>
              <a:ext uri="{FF2B5EF4-FFF2-40B4-BE49-F238E27FC236}">
                <a16:creationId xmlns:a16="http://schemas.microsoft.com/office/drawing/2014/main" id="{5F4D34EA-C015-4FB1-B54B-204767E596C6}"/>
              </a:ext>
            </a:extLst>
          </p:cNvPr>
          <p:cNvSpPr txBox="1">
            <a:spLocks/>
          </p:cNvSpPr>
          <p:nvPr/>
        </p:nvSpPr>
        <p:spPr>
          <a:xfrm>
            <a:off x="3990975" y="6492875"/>
            <a:ext cx="1162050" cy="365125"/>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A8666D9-BE27-4340-8C56-1701C85A723C}" type="slidenum">
              <a:rPr lang="en-US" smtClean="0">
                <a:solidFill>
                  <a:srgbClr val="073E87"/>
                </a:solidFill>
              </a:rPr>
              <a:pPr/>
              <a:t>11</a:t>
            </a:fld>
            <a:endParaRPr lang="en-US">
              <a:solidFill>
                <a:srgbClr val="073E87"/>
              </a:solidFill>
            </a:endParaRPr>
          </a:p>
        </p:txBody>
      </p:sp>
      <p:pic>
        <p:nvPicPr>
          <p:cNvPr id="5" name="Picture 4">
            <a:extLst>
              <a:ext uri="{FF2B5EF4-FFF2-40B4-BE49-F238E27FC236}">
                <a16:creationId xmlns:a16="http://schemas.microsoft.com/office/drawing/2014/main" id="{D3BA62CA-BD59-44D4-888C-AEFDD7DCF9F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3129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32469237-D9E7-423B-BCE6-E531EB8ACA96}"/>
              </a:ext>
            </a:extLst>
          </p:cNvPr>
          <p:cNvSpPr>
            <a:spLocks noGrp="1"/>
          </p:cNvSpPr>
          <p:nvPr>
            <p:ph type="title"/>
          </p:nvPr>
        </p:nvSpPr>
        <p:spPr/>
        <p:txBody>
          <a:bodyPr>
            <a:normAutofit fontScale="90000"/>
          </a:bodyPr>
          <a:lstStyle/>
          <a:p>
            <a:r>
              <a:rPr lang="en-US"/>
              <a:t>Arizona’s Water Management Success</a:t>
            </a:r>
          </a:p>
        </p:txBody>
      </p:sp>
      <p:sp>
        <p:nvSpPr>
          <p:cNvPr id="2" name="Slide Number Placeholder 1">
            <a:extLst>
              <a:ext uri="{FF2B5EF4-FFF2-40B4-BE49-F238E27FC236}">
                <a16:creationId xmlns:a16="http://schemas.microsoft.com/office/drawing/2014/main" id="{B4BD74B5-C0BC-4ACB-A11B-05AF92433AA6}"/>
              </a:ext>
            </a:extLst>
          </p:cNvPr>
          <p:cNvSpPr>
            <a:spLocks noGrp="1"/>
          </p:cNvSpPr>
          <p:nvPr>
            <p:ph type="sldNum" sz="quarter" idx="12"/>
          </p:nvPr>
        </p:nvSpPr>
        <p:spPr/>
        <p:txBody>
          <a:bodyPr/>
          <a:lstStyle/>
          <a:p>
            <a:fld id="{1A8666D9-BE27-4340-8C56-1701C85A723C}" type="slidenum">
              <a:rPr lang="en-US" smtClean="0"/>
              <a:pPr/>
              <a:t>12</a:t>
            </a:fld>
            <a:endParaRPr lang="en-US"/>
          </a:p>
        </p:txBody>
      </p:sp>
      <p:pic>
        <p:nvPicPr>
          <p:cNvPr id="1026" name="Picture 2" descr="http://www.arizonawaterfacts.com/sites/default/files/media/AZ%20Water%20Management%20Success%282018%29__new.png">
            <a:extLst>
              <a:ext uri="{FF2B5EF4-FFF2-40B4-BE49-F238E27FC236}">
                <a16:creationId xmlns:a16="http://schemas.microsoft.com/office/drawing/2014/main" id="{3075A416-B524-454A-A655-738911A25E6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6379" y="2578957"/>
            <a:ext cx="8731242" cy="374564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A93456FE-3B71-473D-A72C-FEBB920CDCC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231992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2459C-614E-461C-AD93-AB0A78B45057}"/>
              </a:ext>
            </a:extLst>
          </p:cNvPr>
          <p:cNvSpPr>
            <a:spLocks noGrp="1"/>
          </p:cNvSpPr>
          <p:nvPr>
            <p:ph type="title"/>
          </p:nvPr>
        </p:nvSpPr>
        <p:spPr/>
        <p:txBody>
          <a:bodyPr/>
          <a:lstStyle/>
          <a:p>
            <a:r>
              <a:rPr lang="en-US"/>
              <a:t>Role of Management Plans</a:t>
            </a:r>
          </a:p>
        </p:txBody>
      </p:sp>
      <p:sp>
        <p:nvSpPr>
          <p:cNvPr id="5" name="Slide Number Placeholder 4">
            <a:extLst>
              <a:ext uri="{FF2B5EF4-FFF2-40B4-BE49-F238E27FC236}">
                <a16:creationId xmlns:a16="http://schemas.microsoft.com/office/drawing/2014/main" id="{763EB258-B47E-496D-BB16-A34C2AC0E76E}"/>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13</a:t>
            </a:fld>
            <a:endParaRPr lang="en-US" kern="0">
              <a:solidFill>
                <a:srgbClr val="073E87"/>
              </a:solidFill>
            </a:endParaRPr>
          </a:p>
        </p:txBody>
      </p:sp>
      <p:sp>
        <p:nvSpPr>
          <p:cNvPr id="3" name="Content Placeholder 2">
            <a:extLst>
              <a:ext uri="{FF2B5EF4-FFF2-40B4-BE49-F238E27FC236}">
                <a16:creationId xmlns:a16="http://schemas.microsoft.com/office/drawing/2014/main" id="{19B62AD3-0A1B-4939-8147-3F0D1D458955}"/>
              </a:ext>
            </a:extLst>
          </p:cNvPr>
          <p:cNvSpPr>
            <a:spLocks noGrp="1"/>
          </p:cNvSpPr>
          <p:nvPr>
            <p:ph sz="quarter" idx="13"/>
          </p:nvPr>
        </p:nvSpPr>
        <p:spPr>
          <a:xfrm>
            <a:off x="272620" y="2374900"/>
            <a:ext cx="3473880" cy="4144772"/>
          </a:xfrm>
        </p:spPr>
        <p:txBody>
          <a:bodyPr vert="horz" lIns="91440" tIns="45720" rIns="91440" bIns="45720" rtlCol="0" anchor="t">
            <a:normAutofit/>
          </a:bodyPr>
          <a:lstStyle/>
          <a:p>
            <a:r>
              <a:rPr lang="en-US" sz="2200" dirty="0"/>
              <a:t>Incremental tightening of conservation requirements under successive Management Plans</a:t>
            </a:r>
          </a:p>
          <a:p>
            <a:r>
              <a:rPr lang="en-US" sz="2200" dirty="0">
                <a:solidFill>
                  <a:srgbClr val="073E87"/>
                </a:solidFill>
              </a:rPr>
              <a:t>Average Santa Cruz   AMA Municipal GPCD</a:t>
            </a:r>
          </a:p>
          <a:p>
            <a:pPr lvl="1"/>
            <a:r>
              <a:rPr lang="en-US" dirty="0">
                <a:solidFill>
                  <a:srgbClr val="073E87"/>
                </a:solidFill>
              </a:rPr>
              <a:t>1985-1990: 194</a:t>
            </a:r>
            <a:br>
              <a:rPr lang="en-US" dirty="0">
                <a:highlight>
                  <a:srgbClr val="FFFF00"/>
                </a:highlight>
              </a:rPr>
            </a:br>
            <a:r>
              <a:rPr lang="en-US" dirty="0">
                <a:solidFill>
                  <a:srgbClr val="073E87"/>
                </a:solidFill>
              </a:rPr>
              <a:t>2010-2016: 154</a:t>
            </a:r>
          </a:p>
          <a:p>
            <a:pPr marL="575945" lvl="1"/>
            <a:r>
              <a:rPr lang="en-US" dirty="0">
                <a:solidFill>
                  <a:srgbClr val="073E87"/>
                </a:solidFill>
              </a:rPr>
              <a:t>Overall ~26% decline</a:t>
            </a:r>
          </a:p>
          <a:p>
            <a:pPr marL="0" indent="0">
              <a:buNone/>
            </a:pPr>
            <a:endParaRPr lang="en-US" dirty="0"/>
          </a:p>
        </p:txBody>
      </p:sp>
      <p:pic>
        <p:nvPicPr>
          <p:cNvPr id="8" name="Picture 7">
            <a:extLst>
              <a:ext uri="{FF2B5EF4-FFF2-40B4-BE49-F238E27FC236}">
                <a16:creationId xmlns:a16="http://schemas.microsoft.com/office/drawing/2014/main" id="{E451B0B7-9681-44D5-AC5A-38F5982D5D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graphicFrame>
        <p:nvGraphicFramePr>
          <p:cNvPr id="9" name="Chart 8">
            <a:extLst>
              <a:ext uri="{FF2B5EF4-FFF2-40B4-BE49-F238E27FC236}">
                <a16:creationId xmlns:a16="http://schemas.microsoft.com/office/drawing/2014/main" id="{4EF2EDCB-DFCA-0743-BFD4-8387DA0D19C7}"/>
              </a:ext>
            </a:extLst>
          </p:cNvPr>
          <p:cNvGraphicFramePr>
            <a:graphicFrameLocks/>
          </p:cNvGraphicFramePr>
          <p:nvPr>
            <p:extLst>
              <p:ext uri="{D42A27DB-BD31-4B8C-83A1-F6EECF244321}">
                <p14:modId xmlns:p14="http://schemas.microsoft.com/office/powerpoint/2010/main" val="628662505"/>
              </p:ext>
            </p:extLst>
          </p:nvPr>
        </p:nvGraphicFramePr>
        <p:xfrm>
          <a:off x="3590677" y="2548636"/>
          <a:ext cx="5511398" cy="37973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00534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ECA65E-AAEB-4AF9-95A0-A4214BCD71D2}"/>
              </a:ext>
            </a:extLst>
          </p:cNvPr>
          <p:cNvSpPr>
            <a:spLocks noGrp="1"/>
          </p:cNvSpPr>
          <p:nvPr>
            <p:ph type="title"/>
          </p:nvPr>
        </p:nvSpPr>
        <p:spPr/>
        <p:txBody>
          <a:bodyPr/>
          <a:lstStyle/>
          <a:p>
            <a:r>
              <a:rPr lang="en-US"/>
              <a:t>Santa Cruz AMA Water Use</a:t>
            </a:r>
          </a:p>
        </p:txBody>
      </p:sp>
      <p:sp>
        <p:nvSpPr>
          <p:cNvPr id="2" name="Text Placeholder 1">
            <a:extLst>
              <a:ext uri="{FF2B5EF4-FFF2-40B4-BE49-F238E27FC236}">
                <a16:creationId xmlns:a16="http://schemas.microsoft.com/office/drawing/2014/main" id="{89FB63DF-BABD-4F6E-8946-8C315CB57BBB}"/>
              </a:ext>
            </a:extLst>
          </p:cNvPr>
          <p:cNvSpPr>
            <a:spLocks noGrp="1"/>
          </p:cNvSpPr>
          <p:nvPr>
            <p:ph type="body" idx="1"/>
          </p:nvPr>
        </p:nvSpPr>
        <p:spPr>
          <a:xfrm>
            <a:off x="676655" y="2510285"/>
            <a:ext cx="7791069" cy="850721"/>
          </a:xfrm>
        </p:spPr>
        <p:txBody>
          <a:bodyPr>
            <a:normAutofit fontScale="70000" lnSpcReduction="20000"/>
          </a:bodyPr>
          <a:lstStyle/>
          <a:p>
            <a:r>
              <a:rPr lang="en-US" i="1"/>
              <a:t>ARS § 45-563(A): “…The plans shall include a continuing mandatory conservation program for all persons withdrawing, distributing or receiving groundwater designed to achieve reductions  in withdrawals of groundwater.”</a:t>
            </a:r>
          </a:p>
        </p:txBody>
      </p:sp>
      <p:graphicFrame>
        <p:nvGraphicFramePr>
          <p:cNvPr id="9" name="Content Placeholder 8">
            <a:extLst>
              <a:ext uri="{FF2B5EF4-FFF2-40B4-BE49-F238E27FC236}">
                <a16:creationId xmlns:a16="http://schemas.microsoft.com/office/drawing/2014/main" id="{5F7F3B1A-06E1-4739-ABDA-E92DB78C4E50}"/>
              </a:ext>
            </a:extLst>
          </p:cNvPr>
          <p:cNvGraphicFramePr>
            <a:graphicFrameLocks noGrp="1"/>
          </p:cNvGraphicFramePr>
          <p:nvPr>
            <p:ph sz="half" idx="2"/>
          </p:nvPr>
        </p:nvGraphicFramePr>
        <p:xfrm>
          <a:off x="4648199" y="3428999"/>
          <a:ext cx="3819525" cy="269716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06A62F99-6ABE-49E3-B85B-988BC21955FB}"/>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14</a:t>
            </a:fld>
            <a:endParaRPr lang="en-US" kern="0">
              <a:solidFill>
                <a:srgbClr val="073E87"/>
              </a:solidFill>
            </a:endParaRPr>
          </a:p>
        </p:txBody>
      </p:sp>
      <p:pic>
        <p:nvPicPr>
          <p:cNvPr id="10" name="Picture 9">
            <a:extLst>
              <a:ext uri="{FF2B5EF4-FFF2-40B4-BE49-F238E27FC236}">
                <a16:creationId xmlns:a16="http://schemas.microsoft.com/office/drawing/2014/main" id="{7F671B72-CAD9-4BCA-A25B-B53F9DC07D6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92705" y="6276703"/>
            <a:ext cx="733321" cy="570203"/>
          </a:xfrm>
          <a:prstGeom prst="rect">
            <a:avLst/>
          </a:prstGeom>
        </p:spPr>
      </p:pic>
      <p:graphicFrame>
        <p:nvGraphicFramePr>
          <p:cNvPr id="11" name="Chart 10">
            <a:extLst>
              <a:ext uri="{FF2B5EF4-FFF2-40B4-BE49-F238E27FC236}">
                <a16:creationId xmlns:a16="http://schemas.microsoft.com/office/drawing/2014/main" id="{E6FAE832-61B5-1D4E-AA87-613D76900E8C}"/>
              </a:ext>
            </a:extLst>
          </p:cNvPr>
          <p:cNvGraphicFramePr>
            <a:graphicFrameLocks/>
          </p:cNvGraphicFramePr>
          <p:nvPr>
            <p:extLst>
              <p:ext uri="{D42A27DB-BD31-4B8C-83A1-F6EECF244321}">
                <p14:modId xmlns:p14="http://schemas.microsoft.com/office/powerpoint/2010/main" val="1045140378"/>
              </p:ext>
            </p:extLst>
          </p:nvPr>
        </p:nvGraphicFramePr>
        <p:xfrm>
          <a:off x="4467263" y="3573217"/>
          <a:ext cx="4373643" cy="292117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Chart 11">
            <a:extLst>
              <a:ext uri="{FF2B5EF4-FFF2-40B4-BE49-F238E27FC236}">
                <a16:creationId xmlns:a16="http://schemas.microsoft.com/office/drawing/2014/main" id="{82D6B5C7-5CCB-944E-A4B8-CC950C400ACE}"/>
              </a:ext>
            </a:extLst>
          </p:cNvPr>
          <p:cNvGraphicFramePr>
            <a:graphicFrameLocks/>
          </p:cNvGraphicFramePr>
          <p:nvPr>
            <p:extLst>
              <p:ext uri="{D42A27DB-BD31-4B8C-83A1-F6EECF244321}">
                <p14:modId xmlns:p14="http://schemas.microsoft.com/office/powerpoint/2010/main" val="3772889718"/>
              </p:ext>
            </p:extLst>
          </p:nvPr>
        </p:nvGraphicFramePr>
        <p:xfrm>
          <a:off x="49013" y="3573217"/>
          <a:ext cx="4644360" cy="293573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964714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ECA65E-AAEB-4AF9-95A0-A4214BCD71D2}"/>
              </a:ext>
            </a:extLst>
          </p:cNvPr>
          <p:cNvSpPr>
            <a:spLocks noGrp="1"/>
          </p:cNvSpPr>
          <p:nvPr>
            <p:ph type="title"/>
          </p:nvPr>
        </p:nvSpPr>
        <p:spPr/>
        <p:txBody>
          <a:bodyPr/>
          <a:lstStyle/>
          <a:p>
            <a:r>
              <a:rPr lang="en-US"/>
              <a:t>Santa Cruz AMA Water Use</a:t>
            </a:r>
          </a:p>
        </p:txBody>
      </p:sp>
      <p:sp>
        <p:nvSpPr>
          <p:cNvPr id="2" name="Text Placeholder 1">
            <a:extLst>
              <a:ext uri="{FF2B5EF4-FFF2-40B4-BE49-F238E27FC236}">
                <a16:creationId xmlns:a16="http://schemas.microsoft.com/office/drawing/2014/main" id="{89FB63DF-BABD-4F6E-8946-8C315CB57BBB}"/>
              </a:ext>
            </a:extLst>
          </p:cNvPr>
          <p:cNvSpPr>
            <a:spLocks noGrp="1"/>
          </p:cNvSpPr>
          <p:nvPr>
            <p:ph type="body" idx="1"/>
          </p:nvPr>
        </p:nvSpPr>
        <p:spPr>
          <a:xfrm>
            <a:off x="676655" y="2510285"/>
            <a:ext cx="7791069" cy="850721"/>
          </a:xfrm>
        </p:spPr>
        <p:txBody>
          <a:bodyPr>
            <a:normAutofit fontScale="70000" lnSpcReduction="20000"/>
          </a:bodyPr>
          <a:lstStyle/>
          <a:p>
            <a:r>
              <a:rPr lang="en-US" i="1"/>
              <a:t>ARS § 45-563(A): “…The plans shall include a continuing mandatory conservation program for all persons withdrawing, distributing or receiving groundwater designed to achieve reductions  in withdrawals of groundwater.”</a:t>
            </a:r>
          </a:p>
        </p:txBody>
      </p:sp>
      <p:graphicFrame>
        <p:nvGraphicFramePr>
          <p:cNvPr id="9" name="Content Placeholder 8">
            <a:extLst>
              <a:ext uri="{FF2B5EF4-FFF2-40B4-BE49-F238E27FC236}">
                <a16:creationId xmlns:a16="http://schemas.microsoft.com/office/drawing/2014/main" id="{5F7F3B1A-06E1-4739-ABDA-E92DB78C4E50}"/>
              </a:ext>
            </a:extLst>
          </p:cNvPr>
          <p:cNvGraphicFramePr>
            <a:graphicFrameLocks noGrp="1"/>
          </p:cNvGraphicFramePr>
          <p:nvPr>
            <p:ph sz="half" idx="2"/>
          </p:nvPr>
        </p:nvGraphicFramePr>
        <p:xfrm>
          <a:off x="4648199" y="3428999"/>
          <a:ext cx="3819525" cy="269716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06A62F99-6ABE-49E3-B85B-988BC21955FB}"/>
              </a:ext>
            </a:extLst>
          </p:cNvPr>
          <p:cNvSpPr>
            <a:spLocks noGrp="1"/>
          </p:cNvSpPr>
          <p:nvPr>
            <p:ph type="sldNum" sz="quarter" idx="12"/>
          </p:nvPr>
        </p:nvSpPr>
        <p:spPr>
          <a:xfrm>
            <a:off x="3991088" y="6519672"/>
            <a:ext cx="1161826" cy="300694"/>
          </a:xfrm>
        </p:spPr>
        <p:txBody>
          <a:bodyPr/>
          <a:lstStyle/>
          <a:p>
            <a:pPr defTabSz="914400">
              <a:defRPr/>
            </a:pPr>
            <a:fld id="{1A8666D9-BE27-4340-8C56-1701C85A723C}" type="slidenum">
              <a:rPr lang="en-US" kern="0" smtClean="0">
                <a:solidFill>
                  <a:srgbClr val="073E87"/>
                </a:solidFill>
              </a:rPr>
              <a:pPr defTabSz="914400">
                <a:defRPr/>
              </a:pPr>
              <a:t>15</a:t>
            </a:fld>
            <a:endParaRPr lang="en-US" kern="0">
              <a:solidFill>
                <a:srgbClr val="073E87"/>
              </a:solidFill>
            </a:endParaRPr>
          </a:p>
        </p:txBody>
      </p:sp>
      <p:pic>
        <p:nvPicPr>
          <p:cNvPr id="10" name="Picture 9">
            <a:extLst>
              <a:ext uri="{FF2B5EF4-FFF2-40B4-BE49-F238E27FC236}">
                <a16:creationId xmlns:a16="http://schemas.microsoft.com/office/drawing/2014/main" id="{7F671B72-CAD9-4BCA-A25B-B53F9DC07D6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1264" y="6211388"/>
            <a:ext cx="733321" cy="570203"/>
          </a:xfrm>
          <a:prstGeom prst="rect">
            <a:avLst/>
          </a:prstGeom>
        </p:spPr>
      </p:pic>
      <p:graphicFrame>
        <p:nvGraphicFramePr>
          <p:cNvPr id="11" name="Chart 10">
            <a:extLst>
              <a:ext uri="{FF2B5EF4-FFF2-40B4-BE49-F238E27FC236}">
                <a16:creationId xmlns:a16="http://schemas.microsoft.com/office/drawing/2014/main" id="{A4EDB841-4E54-1248-AE6B-D46BF09A6FAE}"/>
              </a:ext>
            </a:extLst>
          </p:cNvPr>
          <p:cNvGraphicFramePr>
            <a:graphicFrameLocks/>
          </p:cNvGraphicFramePr>
          <p:nvPr>
            <p:extLst>
              <p:ext uri="{D42A27DB-BD31-4B8C-83A1-F6EECF244321}">
                <p14:modId xmlns:p14="http://schemas.microsoft.com/office/powerpoint/2010/main" val="2191059938"/>
              </p:ext>
            </p:extLst>
          </p:nvPr>
        </p:nvGraphicFramePr>
        <p:xfrm>
          <a:off x="0" y="3532867"/>
          <a:ext cx="457200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 name="Chart 2">
            <a:extLst>
              <a:ext uri="{FF2B5EF4-FFF2-40B4-BE49-F238E27FC236}">
                <a16:creationId xmlns:a16="http://schemas.microsoft.com/office/drawing/2014/main" id="{F7FFA2D3-E0E6-4B0F-B8DF-3F6BC3BA5B5C}"/>
              </a:ext>
            </a:extLst>
          </p:cNvPr>
          <p:cNvGraphicFramePr>
            <a:graphicFrameLocks/>
          </p:cNvGraphicFramePr>
          <p:nvPr>
            <p:extLst>
              <p:ext uri="{D42A27DB-BD31-4B8C-83A1-F6EECF244321}">
                <p14:modId xmlns:p14="http://schemas.microsoft.com/office/powerpoint/2010/main" val="4130204107"/>
              </p:ext>
            </p:extLst>
          </p:nvPr>
        </p:nvGraphicFramePr>
        <p:xfrm>
          <a:off x="4572000" y="3532867"/>
          <a:ext cx="4572000" cy="27432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460385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3">
            <a:extLst>
              <a:ext uri="{FF2B5EF4-FFF2-40B4-BE49-F238E27FC236}">
                <a16:creationId xmlns:a16="http://schemas.microsoft.com/office/drawing/2014/main" id="{E19DDA99-E684-4A29-96AD-F30DCCA9E523}"/>
              </a:ext>
            </a:extLst>
          </p:cNvPr>
          <p:cNvGraphicFramePr>
            <a:graphicFrameLocks/>
          </p:cNvGraphicFramePr>
          <p:nvPr>
            <p:extLst>
              <p:ext uri="{D42A27DB-BD31-4B8C-83A1-F6EECF244321}">
                <p14:modId xmlns:p14="http://schemas.microsoft.com/office/powerpoint/2010/main" val="3903051483"/>
              </p:ext>
            </p:extLst>
          </p:nvPr>
        </p:nvGraphicFramePr>
        <p:xfrm>
          <a:off x="0" y="2191622"/>
          <a:ext cx="9144000" cy="3230432"/>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a:extLst>
              <a:ext uri="{FF2B5EF4-FFF2-40B4-BE49-F238E27FC236}">
                <a16:creationId xmlns:a16="http://schemas.microsoft.com/office/drawing/2014/main" id="{93388C7D-872C-408A-A14C-95F835B33F95}"/>
              </a:ext>
            </a:extLst>
          </p:cNvPr>
          <p:cNvSpPr>
            <a:spLocks noGrp="1"/>
          </p:cNvSpPr>
          <p:nvPr>
            <p:ph type="title"/>
          </p:nvPr>
        </p:nvSpPr>
        <p:spPr/>
        <p:txBody>
          <a:bodyPr>
            <a:normAutofit fontScale="90000"/>
          </a:bodyPr>
          <a:lstStyle/>
          <a:p>
            <a:r>
              <a:rPr lang="en-US"/>
              <a:t>Santa Cruz AMA Management Goal</a:t>
            </a:r>
          </a:p>
        </p:txBody>
      </p:sp>
      <p:sp>
        <p:nvSpPr>
          <p:cNvPr id="6" name="Content Placeholder 2">
            <a:extLst>
              <a:ext uri="{FF2B5EF4-FFF2-40B4-BE49-F238E27FC236}">
                <a16:creationId xmlns:a16="http://schemas.microsoft.com/office/drawing/2014/main" id="{A35F5541-E001-43BD-93BB-595364C7B02D}"/>
              </a:ext>
            </a:extLst>
          </p:cNvPr>
          <p:cNvSpPr txBox="1">
            <a:spLocks/>
          </p:cNvSpPr>
          <p:nvPr/>
        </p:nvSpPr>
        <p:spPr>
          <a:xfrm>
            <a:off x="0" y="5061856"/>
            <a:ext cx="9144000" cy="1796144"/>
          </a:xfrm>
          <a:prstGeom prst="rect">
            <a:avLst/>
          </a:prstGeom>
          <a:solidFill>
            <a:schemeClr val="tx2"/>
          </a:solidFill>
        </p:spPr>
        <p:txBody>
          <a:bodyPr anchor="ctr">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fontAlgn="b">
              <a:buFont typeface="Symbol" pitchFamily="18" charset="2"/>
              <a:buNone/>
            </a:pPr>
            <a:r>
              <a:rPr lang="en-US" sz="2800" i="1">
                <a:solidFill>
                  <a:schemeClr val="accent5"/>
                </a:solidFill>
              </a:rPr>
              <a:t>“…To maintain a safe-yield condition in the active management area and to prevent local water tables from experiencing long-term declines.”</a:t>
            </a:r>
          </a:p>
          <a:p>
            <a:pPr marL="0" indent="0" algn="ctr" fontAlgn="b">
              <a:buFont typeface="Symbol" pitchFamily="18" charset="2"/>
              <a:buNone/>
            </a:pPr>
            <a:r>
              <a:rPr lang="en-US" sz="2000" i="1">
                <a:solidFill>
                  <a:schemeClr val="accent5"/>
                </a:solidFill>
              </a:rPr>
              <a:t>(A.R.S. § 45-562(C))</a:t>
            </a:r>
          </a:p>
        </p:txBody>
      </p:sp>
      <p:pic>
        <p:nvPicPr>
          <p:cNvPr id="7" name="Picture 6">
            <a:extLst>
              <a:ext uri="{FF2B5EF4-FFF2-40B4-BE49-F238E27FC236}">
                <a16:creationId xmlns:a16="http://schemas.microsoft.com/office/drawing/2014/main" id="{2B0624C7-71D6-42C6-9E83-1D9CD23F8E4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988109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2C4995-A2AF-49B0-B7EF-A54CF7C305EC}"/>
              </a:ext>
            </a:extLst>
          </p:cNvPr>
          <p:cNvSpPr>
            <a:spLocks noGrp="1"/>
          </p:cNvSpPr>
          <p:nvPr>
            <p:ph type="title"/>
          </p:nvPr>
        </p:nvSpPr>
        <p:spPr>
          <a:xfrm>
            <a:off x="690032" y="1981200"/>
            <a:ext cx="7772400" cy="1524000"/>
          </a:xfrm>
        </p:spPr>
        <p:txBody>
          <a:bodyPr>
            <a:normAutofit fontScale="90000"/>
          </a:bodyPr>
          <a:lstStyle/>
          <a:p>
            <a:r>
              <a:rPr lang="en-US"/>
              <a:t>Differences between </a:t>
            </a:r>
            <a:br>
              <a:rPr lang="en-US"/>
            </a:br>
            <a:r>
              <a:rPr lang="en-US"/>
              <a:t>Santa Cruz AMA’s 3</a:t>
            </a:r>
            <a:r>
              <a:rPr lang="en-US" baseline="30000"/>
              <a:t>rd</a:t>
            </a:r>
            <a:r>
              <a:rPr lang="en-US"/>
              <a:t> &amp; 4</a:t>
            </a:r>
            <a:r>
              <a:rPr lang="en-US" baseline="30000"/>
              <a:t>th</a:t>
            </a:r>
            <a:r>
              <a:rPr lang="en-US"/>
              <a:t> </a:t>
            </a:r>
            <a:br>
              <a:rPr lang="en-US"/>
            </a:br>
            <a:r>
              <a:rPr lang="en-US"/>
              <a:t>Management Plans</a:t>
            </a:r>
          </a:p>
        </p:txBody>
      </p:sp>
      <p:sp>
        <p:nvSpPr>
          <p:cNvPr id="5" name="Text Placeholder 4">
            <a:extLst>
              <a:ext uri="{FF2B5EF4-FFF2-40B4-BE49-F238E27FC236}">
                <a16:creationId xmlns:a16="http://schemas.microsoft.com/office/drawing/2014/main" id="{211578F1-D7EA-409D-9D15-BA4D5ED01BD8}"/>
              </a:ext>
            </a:extLst>
          </p:cNvPr>
          <p:cNvSpPr>
            <a:spLocks noGrp="1"/>
          </p:cNvSpPr>
          <p:nvPr>
            <p:ph type="body" idx="1"/>
          </p:nvPr>
        </p:nvSpPr>
        <p:spPr/>
        <p:txBody>
          <a:bodyPr/>
          <a:lstStyle/>
          <a:p>
            <a:endParaRPr lang="en-US"/>
          </a:p>
        </p:txBody>
      </p:sp>
      <p:sp>
        <p:nvSpPr>
          <p:cNvPr id="7" name="Slide Number Placeholder 1">
            <a:extLst>
              <a:ext uri="{FF2B5EF4-FFF2-40B4-BE49-F238E27FC236}">
                <a16:creationId xmlns:a16="http://schemas.microsoft.com/office/drawing/2014/main" id="{57103EBC-1ADE-45E7-80F2-16944BA049B6}"/>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17</a:t>
            </a:fld>
            <a:endParaRPr lang="en-US" kern="0">
              <a:solidFill>
                <a:srgbClr val="073E87"/>
              </a:solidFill>
            </a:endParaRPr>
          </a:p>
        </p:txBody>
      </p:sp>
      <p:pic>
        <p:nvPicPr>
          <p:cNvPr id="10" name="Picture 9">
            <a:extLst>
              <a:ext uri="{FF2B5EF4-FFF2-40B4-BE49-F238E27FC236}">
                <a16:creationId xmlns:a16="http://schemas.microsoft.com/office/drawing/2014/main" id="{EE524EBE-01D6-45BB-9920-2EB4A2B6387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632696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F501EF-36CF-4F12-AFD1-8F2F0B340C3D}"/>
              </a:ext>
            </a:extLst>
          </p:cNvPr>
          <p:cNvSpPr>
            <a:spLocks noGrp="1"/>
          </p:cNvSpPr>
          <p:nvPr>
            <p:ph idx="1"/>
          </p:nvPr>
        </p:nvSpPr>
        <p:spPr/>
        <p:txBody>
          <a:bodyPr>
            <a:normAutofit fontScale="92500" lnSpcReduction="10000"/>
          </a:bodyPr>
          <a:lstStyle/>
          <a:p>
            <a:r>
              <a:rPr lang="en-US"/>
              <a:t>Background</a:t>
            </a:r>
          </a:p>
          <a:p>
            <a:pPr lvl="1"/>
            <a:r>
              <a:rPr lang="en-US"/>
              <a:t>Water budgets</a:t>
            </a:r>
          </a:p>
          <a:p>
            <a:pPr lvl="1"/>
            <a:r>
              <a:rPr lang="en-US"/>
              <a:t>Maps</a:t>
            </a:r>
          </a:p>
          <a:p>
            <a:pPr lvl="1"/>
            <a:r>
              <a:rPr lang="en-US"/>
              <a:t>Hydrology</a:t>
            </a:r>
          </a:p>
          <a:p>
            <a:pPr lvl="1"/>
            <a:endParaRPr lang="en-US"/>
          </a:p>
          <a:p>
            <a:r>
              <a:rPr lang="en-US"/>
              <a:t>New Provisions</a:t>
            </a:r>
          </a:p>
          <a:p>
            <a:pPr lvl="1"/>
            <a:r>
              <a:rPr lang="en-US"/>
              <a:t>Reporting</a:t>
            </a:r>
          </a:p>
          <a:p>
            <a:pPr lvl="1"/>
            <a:r>
              <a:rPr lang="en-US"/>
              <a:t>Audit</a:t>
            </a:r>
          </a:p>
          <a:p>
            <a:pPr lvl="1"/>
            <a:r>
              <a:rPr lang="en-US"/>
              <a:t>Conservation Report</a:t>
            </a:r>
          </a:p>
          <a:p>
            <a:pPr lvl="1"/>
            <a:r>
              <a:rPr lang="en-US"/>
              <a:t>Conservation Programs</a:t>
            </a:r>
          </a:p>
          <a:p>
            <a:pPr lvl="1"/>
            <a:endParaRPr lang="en-US"/>
          </a:p>
          <a:p>
            <a:pPr marL="0" indent="0">
              <a:buNone/>
            </a:pPr>
            <a:endParaRPr lang="en-US"/>
          </a:p>
        </p:txBody>
      </p:sp>
      <p:sp>
        <p:nvSpPr>
          <p:cNvPr id="5" name="Slide Number Placeholder 1">
            <a:extLst>
              <a:ext uri="{FF2B5EF4-FFF2-40B4-BE49-F238E27FC236}">
                <a16:creationId xmlns:a16="http://schemas.microsoft.com/office/drawing/2014/main" id="{4B81E296-16F5-409B-8397-E6D13D7A5A6B}"/>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18</a:t>
            </a:fld>
            <a:endParaRPr lang="en-US" kern="0">
              <a:solidFill>
                <a:srgbClr val="073E87"/>
              </a:solidFill>
            </a:endParaRPr>
          </a:p>
        </p:txBody>
      </p:sp>
      <p:sp>
        <p:nvSpPr>
          <p:cNvPr id="3" name="Title 2">
            <a:extLst>
              <a:ext uri="{FF2B5EF4-FFF2-40B4-BE49-F238E27FC236}">
                <a16:creationId xmlns:a16="http://schemas.microsoft.com/office/drawing/2014/main" id="{1831FBCB-97A1-443F-B4F7-BF5CE743EE5A}"/>
              </a:ext>
            </a:extLst>
          </p:cNvPr>
          <p:cNvSpPr>
            <a:spLocks noGrp="1"/>
          </p:cNvSpPr>
          <p:nvPr>
            <p:ph type="title"/>
          </p:nvPr>
        </p:nvSpPr>
        <p:spPr/>
        <p:txBody>
          <a:bodyPr/>
          <a:lstStyle/>
          <a:p>
            <a:r>
              <a:rPr lang="en-US"/>
              <a:t>Updates in the 4MP</a:t>
            </a:r>
          </a:p>
        </p:txBody>
      </p:sp>
      <p:pic>
        <p:nvPicPr>
          <p:cNvPr id="4" name="Picture 3">
            <a:extLst>
              <a:ext uri="{FF2B5EF4-FFF2-40B4-BE49-F238E27FC236}">
                <a16:creationId xmlns:a16="http://schemas.microsoft.com/office/drawing/2014/main" id="{54212844-0C23-47E3-853F-31708E8C25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493084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831FBCB-97A1-443F-B4F7-BF5CE743EE5A}"/>
              </a:ext>
            </a:extLst>
          </p:cNvPr>
          <p:cNvSpPr>
            <a:spLocks noGrp="1"/>
          </p:cNvSpPr>
          <p:nvPr>
            <p:ph type="title"/>
          </p:nvPr>
        </p:nvSpPr>
        <p:spPr/>
        <p:txBody>
          <a:bodyPr/>
          <a:lstStyle/>
          <a:p>
            <a:r>
              <a:rPr lang="en-US"/>
              <a:t>New Provisions in the 4MP</a:t>
            </a:r>
          </a:p>
        </p:txBody>
      </p:sp>
      <p:sp>
        <p:nvSpPr>
          <p:cNvPr id="6" name="Slide Number Placeholder 5">
            <a:extLst>
              <a:ext uri="{FF2B5EF4-FFF2-40B4-BE49-F238E27FC236}">
                <a16:creationId xmlns:a16="http://schemas.microsoft.com/office/drawing/2014/main" id="{C726B5C6-3F6C-4E5F-89B0-3EA6B5585084}"/>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19</a:t>
            </a:fld>
            <a:endParaRPr lang="en-US" kern="0">
              <a:solidFill>
                <a:srgbClr val="073E87"/>
              </a:solidFill>
            </a:endParaRPr>
          </a:p>
        </p:txBody>
      </p:sp>
      <p:sp>
        <p:nvSpPr>
          <p:cNvPr id="2" name="Content Placeholder 1">
            <a:extLst>
              <a:ext uri="{FF2B5EF4-FFF2-40B4-BE49-F238E27FC236}">
                <a16:creationId xmlns:a16="http://schemas.microsoft.com/office/drawing/2014/main" id="{3AF501EF-36CF-4F12-AFD1-8F2F0B340C3D}"/>
              </a:ext>
            </a:extLst>
          </p:cNvPr>
          <p:cNvSpPr>
            <a:spLocks noGrp="1"/>
          </p:cNvSpPr>
          <p:nvPr>
            <p:ph sz="quarter" idx="13"/>
          </p:nvPr>
        </p:nvSpPr>
        <p:spPr>
          <a:xfrm>
            <a:off x="676655" y="2679192"/>
            <a:ext cx="3822192" cy="3840480"/>
          </a:xfrm>
        </p:spPr>
        <p:txBody>
          <a:bodyPr>
            <a:normAutofit lnSpcReduction="10000"/>
          </a:bodyPr>
          <a:lstStyle/>
          <a:p>
            <a:r>
              <a:rPr lang="en-US"/>
              <a:t>Reporting</a:t>
            </a:r>
          </a:p>
          <a:p>
            <a:pPr lvl="1"/>
            <a:r>
              <a:rPr lang="en-US"/>
              <a:t>Agricultural</a:t>
            </a:r>
          </a:p>
          <a:p>
            <a:pPr lvl="2"/>
            <a:r>
              <a:rPr lang="en-US" sz="2200"/>
              <a:t>Crop type</a:t>
            </a:r>
          </a:p>
          <a:p>
            <a:pPr lvl="2"/>
            <a:r>
              <a:rPr lang="en-US" sz="2200"/>
              <a:t>Active irrigated acres</a:t>
            </a:r>
          </a:p>
          <a:p>
            <a:pPr lvl="2"/>
            <a:r>
              <a:rPr lang="en-US" sz="2200"/>
              <a:t>% of canals lined</a:t>
            </a:r>
          </a:p>
          <a:p>
            <a:pPr lvl="1"/>
            <a:r>
              <a:rPr lang="en-US"/>
              <a:t>Industrial</a:t>
            </a:r>
          </a:p>
          <a:p>
            <a:pPr lvl="2"/>
            <a:r>
              <a:rPr lang="en-US" sz="2200"/>
              <a:t>Turfed Acres</a:t>
            </a:r>
          </a:p>
          <a:p>
            <a:pPr lvl="2"/>
            <a:r>
              <a:rPr lang="en-US" sz="2200"/>
              <a:t>Water Surface Acres</a:t>
            </a:r>
          </a:p>
          <a:p>
            <a:pPr lvl="2"/>
            <a:r>
              <a:rPr lang="en-US" sz="2200"/>
              <a:t>Low Water Use Plant Acres</a:t>
            </a:r>
          </a:p>
        </p:txBody>
      </p:sp>
      <p:sp>
        <p:nvSpPr>
          <p:cNvPr id="5" name="Content Placeholder 4">
            <a:extLst>
              <a:ext uri="{FF2B5EF4-FFF2-40B4-BE49-F238E27FC236}">
                <a16:creationId xmlns:a16="http://schemas.microsoft.com/office/drawing/2014/main" id="{3C808111-6B0A-4B67-A717-954192EFFF05}"/>
              </a:ext>
            </a:extLst>
          </p:cNvPr>
          <p:cNvSpPr>
            <a:spLocks noGrp="1"/>
          </p:cNvSpPr>
          <p:nvPr>
            <p:ph sz="quarter" idx="14"/>
          </p:nvPr>
        </p:nvSpPr>
        <p:spPr>
          <a:xfrm>
            <a:off x="4645152" y="2679192"/>
            <a:ext cx="3822192" cy="3840480"/>
          </a:xfrm>
        </p:spPr>
        <p:txBody>
          <a:bodyPr>
            <a:normAutofit/>
          </a:bodyPr>
          <a:lstStyle/>
          <a:p>
            <a:r>
              <a:rPr lang="en-US" sz="2200"/>
              <a:t>Audit</a:t>
            </a:r>
          </a:p>
          <a:p>
            <a:pPr lvl="1"/>
            <a:r>
              <a:rPr lang="en-US" sz="2000"/>
              <a:t>Selected audits of records and practices related to conservation requirements</a:t>
            </a:r>
          </a:p>
          <a:p>
            <a:r>
              <a:rPr lang="en-US" sz="2200"/>
              <a:t>Conservation Progress Report</a:t>
            </a:r>
          </a:p>
          <a:p>
            <a:pPr lvl="1"/>
            <a:r>
              <a:rPr lang="en-US" sz="2000"/>
              <a:t>Effectiveness of all conservation programs</a:t>
            </a:r>
          </a:p>
          <a:p>
            <a:pPr lvl="1"/>
            <a:r>
              <a:rPr lang="en-US" sz="2000"/>
              <a:t>Progress toward goals in all AMAs</a:t>
            </a:r>
          </a:p>
        </p:txBody>
      </p:sp>
      <p:pic>
        <p:nvPicPr>
          <p:cNvPr id="4" name="Picture 3">
            <a:extLst>
              <a:ext uri="{FF2B5EF4-FFF2-40B4-BE49-F238E27FC236}">
                <a16:creationId xmlns:a16="http://schemas.microsoft.com/office/drawing/2014/main" id="{54212844-0C23-47E3-853F-31708E8C25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769256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2636837"/>
            <a:ext cx="7823200" cy="3840163"/>
          </a:xfrm>
        </p:spPr>
        <p:txBody>
          <a:bodyPr>
            <a:normAutofit/>
          </a:bodyPr>
          <a:lstStyle/>
          <a:p>
            <a:pPr marL="457200" indent="-457200">
              <a:buAutoNum type="arabicPeriod"/>
            </a:pPr>
            <a:r>
              <a:rPr lang="en-US">
                <a:solidFill>
                  <a:srgbClr val="C00000"/>
                </a:solidFill>
              </a:rPr>
              <a:t>Management Plans Overview &amp; Status</a:t>
            </a:r>
          </a:p>
          <a:p>
            <a:pPr marL="457200" indent="-457200">
              <a:buAutoNum type="arabicPeriod"/>
            </a:pPr>
            <a:r>
              <a:rPr lang="en-US">
                <a:solidFill>
                  <a:srgbClr val="C00000"/>
                </a:solidFill>
              </a:rPr>
              <a:t>Progress toward the Goal</a:t>
            </a:r>
          </a:p>
          <a:p>
            <a:pPr marL="457200" indent="-457200">
              <a:buAutoNum type="arabicPeriod"/>
            </a:pPr>
            <a:r>
              <a:rPr lang="en-US">
                <a:solidFill>
                  <a:srgbClr val="C00000"/>
                </a:solidFill>
              </a:rPr>
              <a:t>Differences between 3</a:t>
            </a:r>
            <a:r>
              <a:rPr lang="en-US" baseline="30000">
                <a:solidFill>
                  <a:srgbClr val="C00000"/>
                </a:solidFill>
              </a:rPr>
              <a:t>rd</a:t>
            </a:r>
            <a:r>
              <a:rPr lang="en-US">
                <a:solidFill>
                  <a:srgbClr val="C00000"/>
                </a:solidFill>
              </a:rPr>
              <a:t> and 4</a:t>
            </a:r>
            <a:r>
              <a:rPr lang="en-US" baseline="30000">
                <a:solidFill>
                  <a:srgbClr val="C00000"/>
                </a:solidFill>
              </a:rPr>
              <a:t>th</a:t>
            </a:r>
            <a:r>
              <a:rPr lang="en-US">
                <a:solidFill>
                  <a:srgbClr val="C00000"/>
                </a:solidFill>
              </a:rPr>
              <a:t> Management Plans</a:t>
            </a:r>
          </a:p>
          <a:p>
            <a:pPr marL="457200" indent="-457200">
              <a:buAutoNum type="arabicPeriod"/>
            </a:pPr>
            <a:r>
              <a:rPr lang="en-US">
                <a:solidFill>
                  <a:srgbClr val="C00000"/>
                </a:solidFill>
              </a:rPr>
              <a:t>GUAC Role &amp; Request for Feedback</a:t>
            </a:r>
          </a:p>
        </p:txBody>
      </p:sp>
      <p:sp>
        <p:nvSpPr>
          <p:cNvPr id="5" name="Slide Number Placeholder 4">
            <a:extLst>
              <a:ext uri="{FF2B5EF4-FFF2-40B4-BE49-F238E27FC236}">
                <a16:creationId xmlns:a16="http://schemas.microsoft.com/office/drawing/2014/main" id="{A23DA747-ADD3-4C23-8B5B-7D00262C852D}"/>
              </a:ext>
            </a:extLst>
          </p:cNvPr>
          <p:cNvSpPr>
            <a:spLocks noGrp="1"/>
          </p:cNvSpPr>
          <p:nvPr>
            <p:ph type="sldNum" sz="quarter" idx="12"/>
          </p:nvPr>
        </p:nvSpPr>
        <p:spPr/>
        <p:txBody>
          <a:bodyPr/>
          <a:lstStyle/>
          <a:p>
            <a:fld id="{1A8666D9-BE27-4340-8C56-1701C85A723C}" type="slidenum">
              <a:rPr lang="en-US" smtClean="0">
                <a:solidFill>
                  <a:srgbClr val="073E87"/>
                </a:solidFill>
              </a:rPr>
              <a:pPr/>
              <a:t>2</a:t>
            </a:fld>
            <a:endParaRPr lang="en-US">
              <a:solidFill>
                <a:srgbClr val="073E87"/>
              </a:solidFill>
            </a:endParaRPr>
          </a:p>
        </p:txBody>
      </p:sp>
      <p:sp>
        <p:nvSpPr>
          <p:cNvPr id="3" name="Title 2"/>
          <p:cNvSpPr>
            <a:spLocks noGrp="1"/>
          </p:cNvSpPr>
          <p:nvPr>
            <p:ph type="title"/>
          </p:nvPr>
        </p:nvSpPr>
        <p:spPr/>
        <p:txBody>
          <a:bodyPr/>
          <a:lstStyle/>
          <a:p>
            <a:r>
              <a:rPr lang="en-US">
                <a:solidFill>
                  <a:schemeClr val="bg1"/>
                </a:solidFill>
              </a:rPr>
              <a:t>Contents</a:t>
            </a:r>
          </a:p>
        </p:txBody>
      </p:sp>
      <p:pic>
        <p:nvPicPr>
          <p:cNvPr id="6" name="Picture 5">
            <a:extLst>
              <a:ext uri="{FF2B5EF4-FFF2-40B4-BE49-F238E27FC236}">
                <a16:creationId xmlns:a16="http://schemas.microsoft.com/office/drawing/2014/main" id="{FE35CB85-86C1-441A-863A-8B1A5FAD8BE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575070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F13B2AC-A63F-44DC-AB02-AD5D5D1C324E}"/>
              </a:ext>
            </a:extLst>
          </p:cNvPr>
          <p:cNvSpPr>
            <a:spLocks noGrp="1"/>
          </p:cNvSpPr>
          <p:nvPr>
            <p:ph type="title"/>
          </p:nvPr>
        </p:nvSpPr>
        <p:spPr/>
        <p:txBody>
          <a:bodyPr/>
          <a:lstStyle/>
          <a:p>
            <a:r>
              <a:rPr lang="en-US"/>
              <a:t>Conservation Progress Report</a:t>
            </a:r>
          </a:p>
        </p:txBody>
      </p:sp>
      <p:sp>
        <p:nvSpPr>
          <p:cNvPr id="7" name="Text Placeholder 6">
            <a:extLst>
              <a:ext uri="{FF2B5EF4-FFF2-40B4-BE49-F238E27FC236}">
                <a16:creationId xmlns:a16="http://schemas.microsoft.com/office/drawing/2014/main" id="{660920AC-708E-46DD-84EE-BC0686096166}"/>
              </a:ext>
            </a:extLst>
          </p:cNvPr>
          <p:cNvSpPr>
            <a:spLocks noGrp="1"/>
          </p:cNvSpPr>
          <p:nvPr>
            <p:ph type="body" idx="1"/>
          </p:nvPr>
        </p:nvSpPr>
        <p:spPr>
          <a:xfrm>
            <a:off x="676655" y="2678114"/>
            <a:ext cx="7790561" cy="639762"/>
          </a:xfrm>
        </p:spPr>
        <p:txBody>
          <a:bodyPr>
            <a:normAutofit fontScale="92500" lnSpcReduction="20000"/>
          </a:bodyPr>
          <a:lstStyle/>
          <a:p>
            <a:r>
              <a:rPr lang="en-US"/>
              <a:t>As a part of the 4MP, ADWR will periodically publish an analysis of each AMA’s progress toward its goal.</a:t>
            </a:r>
          </a:p>
        </p:txBody>
      </p:sp>
      <p:sp>
        <p:nvSpPr>
          <p:cNvPr id="4" name="Content Placeholder 3">
            <a:extLst>
              <a:ext uri="{FF2B5EF4-FFF2-40B4-BE49-F238E27FC236}">
                <a16:creationId xmlns:a16="http://schemas.microsoft.com/office/drawing/2014/main" id="{14861691-0AF7-4B19-A07D-53592BC9F280}"/>
              </a:ext>
            </a:extLst>
          </p:cNvPr>
          <p:cNvSpPr>
            <a:spLocks noGrp="1"/>
          </p:cNvSpPr>
          <p:nvPr>
            <p:ph sz="half" idx="2"/>
          </p:nvPr>
        </p:nvSpPr>
        <p:spPr/>
        <p:txBody>
          <a:bodyPr>
            <a:normAutofit/>
          </a:bodyPr>
          <a:lstStyle/>
          <a:p>
            <a:r>
              <a:rPr lang="en-US"/>
              <a:t>Expand scope of report required under A.R.S. § 45-563.01 to include analysis of:</a:t>
            </a:r>
          </a:p>
          <a:p>
            <a:pPr lvl="1"/>
            <a:r>
              <a:rPr lang="en-US"/>
              <a:t>Effectiveness of Conservation Programs in all 3 sectors</a:t>
            </a:r>
          </a:p>
          <a:p>
            <a:pPr lvl="1"/>
            <a:r>
              <a:rPr lang="en-US"/>
              <a:t>Progress toward the goal in each of the 5 AMAs</a:t>
            </a:r>
          </a:p>
        </p:txBody>
      </p:sp>
      <p:sp>
        <p:nvSpPr>
          <p:cNvPr id="9" name="Content Placeholder 8">
            <a:extLst>
              <a:ext uri="{FF2B5EF4-FFF2-40B4-BE49-F238E27FC236}">
                <a16:creationId xmlns:a16="http://schemas.microsoft.com/office/drawing/2014/main" id="{F179836A-7088-47D6-BF7D-7B4598CC872B}"/>
              </a:ext>
            </a:extLst>
          </p:cNvPr>
          <p:cNvSpPr>
            <a:spLocks noGrp="1"/>
          </p:cNvSpPr>
          <p:nvPr>
            <p:ph sz="quarter" idx="4"/>
          </p:nvPr>
        </p:nvSpPr>
        <p:spPr/>
        <p:txBody>
          <a:bodyPr>
            <a:normAutofit/>
          </a:bodyPr>
          <a:lstStyle/>
          <a:p>
            <a:r>
              <a:rPr lang="en-US"/>
              <a:t>Transparency</a:t>
            </a:r>
          </a:p>
          <a:p>
            <a:pPr lvl="1"/>
            <a:r>
              <a:rPr lang="en-US"/>
              <a:t>Communicating success or need for improvement</a:t>
            </a:r>
          </a:p>
          <a:p>
            <a:pPr lvl="1"/>
            <a:r>
              <a:rPr lang="en-US"/>
              <a:t>Tracking and ensuring progress of each AMA toward its goal</a:t>
            </a:r>
          </a:p>
          <a:p>
            <a:pPr lvl="1"/>
            <a:r>
              <a:rPr lang="en-US"/>
              <a:t>Sharing underlying data and methodology</a:t>
            </a:r>
          </a:p>
        </p:txBody>
      </p:sp>
      <p:sp>
        <p:nvSpPr>
          <p:cNvPr id="5" name="Slide Number Placeholder 4">
            <a:extLst>
              <a:ext uri="{FF2B5EF4-FFF2-40B4-BE49-F238E27FC236}">
                <a16:creationId xmlns:a16="http://schemas.microsoft.com/office/drawing/2014/main" id="{B5923852-59AE-4C4C-B8AB-2F730F0FD1CB}"/>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20</a:t>
            </a:fld>
            <a:endParaRPr lang="en-US" kern="0">
              <a:solidFill>
                <a:srgbClr val="073E87"/>
              </a:solidFill>
            </a:endParaRPr>
          </a:p>
        </p:txBody>
      </p:sp>
      <p:pic>
        <p:nvPicPr>
          <p:cNvPr id="8" name="Picture 7">
            <a:extLst>
              <a:ext uri="{FF2B5EF4-FFF2-40B4-BE49-F238E27FC236}">
                <a16:creationId xmlns:a16="http://schemas.microsoft.com/office/drawing/2014/main" id="{A5395C4B-401A-4636-823A-FCFDFC39F8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19066497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FE7FF2AF-C3D8-4BD5-881A-2B590D8FA365}"/>
              </a:ext>
            </a:extLst>
          </p:cNvPr>
          <p:cNvGraphicFramePr>
            <a:graphicFrameLocks noGrp="1"/>
          </p:cNvGraphicFramePr>
          <p:nvPr>
            <p:ph idx="1"/>
          </p:nvPr>
        </p:nvGraphicFramePr>
        <p:xfrm>
          <a:off x="0" y="849300"/>
          <a:ext cx="9143999" cy="6008676"/>
        </p:xfrm>
        <a:graphic>
          <a:graphicData uri="http://schemas.openxmlformats.org/drawingml/2006/table">
            <a:tbl>
              <a:tblPr firstRow="1" bandRow="1">
                <a:tableStyleId>{5C22544A-7EE6-4342-B048-85BDC9FD1C3A}</a:tableStyleId>
              </a:tblPr>
              <a:tblGrid>
                <a:gridCol w="1510053">
                  <a:extLst>
                    <a:ext uri="{9D8B030D-6E8A-4147-A177-3AD203B41FA5}">
                      <a16:colId xmlns:a16="http://schemas.microsoft.com/office/drawing/2014/main" val="2618684215"/>
                    </a:ext>
                  </a:extLst>
                </a:gridCol>
                <a:gridCol w="1378309">
                  <a:extLst>
                    <a:ext uri="{9D8B030D-6E8A-4147-A177-3AD203B41FA5}">
                      <a16:colId xmlns:a16="http://schemas.microsoft.com/office/drawing/2014/main" val="2696936401"/>
                    </a:ext>
                  </a:extLst>
                </a:gridCol>
                <a:gridCol w="2296782">
                  <a:extLst>
                    <a:ext uri="{9D8B030D-6E8A-4147-A177-3AD203B41FA5}">
                      <a16:colId xmlns:a16="http://schemas.microsoft.com/office/drawing/2014/main" val="3192191923"/>
                    </a:ext>
                  </a:extLst>
                </a:gridCol>
                <a:gridCol w="1662073">
                  <a:extLst>
                    <a:ext uri="{9D8B030D-6E8A-4147-A177-3AD203B41FA5}">
                      <a16:colId xmlns:a16="http://schemas.microsoft.com/office/drawing/2014/main" val="1219169851"/>
                    </a:ext>
                  </a:extLst>
                </a:gridCol>
                <a:gridCol w="2296782">
                  <a:extLst>
                    <a:ext uri="{9D8B030D-6E8A-4147-A177-3AD203B41FA5}">
                      <a16:colId xmlns:a16="http://schemas.microsoft.com/office/drawing/2014/main" val="841564278"/>
                    </a:ext>
                  </a:extLst>
                </a:gridCol>
              </a:tblGrid>
              <a:tr h="355853">
                <a:tc>
                  <a:txBody>
                    <a:bodyPr/>
                    <a:lstStyle/>
                    <a:p>
                      <a:r>
                        <a:rPr lang="en-US" sz="1300"/>
                        <a:t>Program</a:t>
                      </a:r>
                    </a:p>
                  </a:txBody>
                  <a:tcPr marL="87745" marR="87745" marT="43872" marB="43872" anchor="ctr"/>
                </a:tc>
                <a:tc>
                  <a:txBody>
                    <a:bodyPr/>
                    <a:lstStyle/>
                    <a:p>
                      <a:r>
                        <a:rPr lang="en-US" sz="1300"/>
                        <a:t>Provision</a:t>
                      </a:r>
                    </a:p>
                  </a:txBody>
                  <a:tcPr marL="87745" marR="87745" marT="43872" marB="43872" anchor="ctr"/>
                </a:tc>
                <a:tc>
                  <a:txBody>
                    <a:bodyPr/>
                    <a:lstStyle/>
                    <a:p>
                      <a:r>
                        <a:rPr lang="en-US" sz="1300"/>
                        <a:t>3MP</a:t>
                      </a:r>
                    </a:p>
                  </a:txBody>
                  <a:tcPr marL="87745" marR="87745" marT="43872" marB="43872" anchor="ctr"/>
                </a:tc>
                <a:tc>
                  <a:txBody>
                    <a:bodyPr/>
                    <a:lstStyle/>
                    <a:p>
                      <a:r>
                        <a:rPr lang="en-US" sz="1300"/>
                        <a:t>Adopted 4MPs</a:t>
                      </a:r>
                    </a:p>
                  </a:txBody>
                  <a:tcPr marL="87745" marR="87745" marT="43872" marB="43872" anchor="ctr"/>
                </a:tc>
                <a:tc>
                  <a:txBody>
                    <a:bodyPr/>
                    <a:lstStyle/>
                    <a:p>
                      <a:r>
                        <a:rPr lang="en-US" sz="1300"/>
                        <a:t>Remaining 4MPs</a:t>
                      </a:r>
                    </a:p>
                  </a:txBody>
                  <a:tcPr marL="87745" marR="87745" marT="43872" marB="43872" anchor="ctr"/>
                </a:tc>
                <a:extLst>
                  <a:ext uri="{0D108BD9-81ED-4DB2-BD59-A6C34878D82A}">
                    <a16:rowId xmlns:a16="http://schemas.microsoft.com/office/drawing/2014/main" val="810795648"/>
                  </a:ext>
                </a:extLst>
              </a:tr>
              <a:tr h="530352">
                <a:tc>
                  <a:txBody>
                    <a:bodyPr/>
                    <a:lstStyle/>
                    <a:p>
                      <a:r>
                        <a:rPr lang="en-US" sz="1400"/>
                        <a:t>Ag – Districts</a:t>
                      </a:r>
                    </a:p>
                  </a:txBody>
                  <a:tcPr marL="87745" marR="87745" marT="43872" marB="43872" anchor="ctr"/>
                </a:tc>
                <a:tc>
                  <a:txBody>
                    <a:bodyPr/>
                    <a:lstStyle/>
                    <a:p>
                      <a:r>
                        <a:rPr lang="en-US" sz="1400"/>
                        <a:t>Line canals or 10% or less L&amp;U</a:t>
                      </a:r>
                    </a:p>
                  </a:txBody>
                  <a:tcPr marL="87745" marR="87745" marT="43872" marB="43872" anchor="ctr"/>
                </a:tc>
                <a:tc>
                  <a:txBody>
                    <a:bodyPr/>
                    <a:lstStyle/>
                    <a:p>
                      <a:r>
                        <a:rPr lang="en-US" sz="1400"/>
                        <a:t>“10% or more of water deliveries for irrigation use”</a:t>
                      </a:r>
                    </a:p>
                  </a:txBody>
                  <a:tcPr marL="87745" marR="87745" marT="43872" marB="43872" anchor="ctr"/>
                </a:tc>
                <a:tc>
                  <a:txBody>
                    <a:bodyPr/>
                    <a:lstStyle/>
                    <a:p>
                      <a:r>
                        <a:rPr lang="en-US" sz="1400"/>
                        <a:t>“any water for irrigation use”</a:t>
                      </a:r>
                    </a:p>
                  </a:txBody>
                  <a:tcPr marL="87745" marR="87745" marT="43872" marB="4387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“any water for irrigation use”</a:t>
                      </a:r>
                    </a:p>
                  </a:txBody>
                  <a:tcPr marL="87745" marR="87745" marT="43872" marB="43872" anchor="ctr"/>
                </a:tc>
                <a:extLst>
                  <a:ext uri="{0D108BD9-81ED-4DB2-BD59-A6C34878D82A}">
                    <a16:rowId xmlns:a16="http://schemas.microsoft.com/office/drawing/2014/main" val="2369408817"/>
                  </a:ext>
                </a:extLst>
              </a:tr>
              <a:tr h="745829">
                <a:tc>
                  <a:txBody>
                    <a:bodyPr/>
                    <a:lstStyle/>
                    <a:p>
                      <a:r>
                        <a:rPr lang="en-US" sz="1400"/>
                        <a:t>Ag – Base</a:t>
                      </a:r>
                    </a:p>
                  </a:txBody>
                  <a:tcPr marL="87745" marR="87745" marT="43872" marB="43872" anchor="ctr"/>
                </a:tc>
                <a:tc>
                  <a:txBody>
                    <a:bodyPr/>
                    <a:lstStyle/>
                    <a:p>
                      <a:r>
                        <a:rPr lang="en-US" sz="1400"/>
                        <a:t>High Water Duty Adjustment</a:t>
                      </a:r>
                    </a:p>
                  </a:txBody>
                  <a:tcPr marL="87745" marR="87745" marT="43872" marB="43872" anchor="ctr"/>
                </a:tc>
                <a:tc>
                  <a:txBody>
                    <a:bodyPr/>
                    <a:lstStyle/>
                    <a:p>
                      <a:r>
                        <a:rPr lang="en-US" sz="1400"/>
                        <a:t>No change</a:t>
                      </a:r>
                    </a:p>
                  </a:txBody>
                  <a:tcPr marL="87745" marR="87745" marT="43872" marB="43872" anchor="ctr"/>
                </a:tc>
                <a:tc>
                  <a:txBody>
                    <a:bodyPr/>
                    <a:lstStyle/>
                    <a:p>
                      <a:r>
                        <a:rPr lang="en-US" sz="1400"/>
                        <a:t>No change</a:t>
                      </a:r>
                    </a:p>
                  </a:txBody>
                  <a:tcPr marL="87745" marR="87745" marT="43872" marB="43872" anchor="ctr"/>
                </a:tc>
                <a:tc>
                  <a:txBody>
                    <a:bodyPr/>
                    <a:lstStyle/>
                    <a:p>
                      <a:r>
                        <a:rPr lang="en-US" sz="1400"/>
                        <a:t>Top 25% of water duties reduced by up to 10%, within specific limitations</a:t>
                      </a:r>
                    </a:p>
                  </a:txBody>
                  <a:tcPr marL="87745" marR="87745" marT="43872" marB="43872" anchor="ctr"/>
                </a:tc>
                <a:extLst>
                  <a:ext uri="{0D108BD9-81ED-4DB2-BD59-A6C34878D82A}">
                    <a16:rowId xmlns:a16="http://schemas.microsoft.com/office/drawing/2014/main" val="363567672"/>
                  </a:ext>
                </a:extLst>
              </a:tr>
              <a:tr h="355853">
                <a:tc>
                  <a:txBody>
                    <a:bodyPr/>
                    <a:lstStyle/>
                    <a:p>
                      <a:r>
                        <a:rPr lang="en-US" sz="1400"/>
                        <a:t>Ag – BMP</a:t>
                      </a:r>
                    </a:p>
                  </a:txBody>
                  <a:tcPr marL="87745" marR="87745" marT="43872" marB="43872" anchor="ctr"/>
                </a:tc>
                <a:tc>
                  <a:txBody>
                    <a:bodyPr/>
                    <a:lstStyle/>
                    <a:p>
                      <a:r>
                        <a:rPr lang="en-US" sz="1400"/>
                        <a:t>Points target</a:t>
                      </a:r>
                    </a:p>
                  </a:txBody>
                  <a:tcPr marL="87745" marR="87745" marT="43872" marB="43872" anchor="ctr"/>
                </a:tc>
                <a:tc>
                  <a:txBody>
                    <a:bodyPr/>
                    <a:lstStyle/>
                    <a:p>
                      <a:r>
                        <a:rPr lang="en-US" sz="1400"/>
                        <a:t>10 points</a:t>
                      </a:r>
                    </a:p>
                  </a:txBody>
                  <a:tcPr marL="87745" marR="87745" marT="43872" marB="43872" anchor="ctr"/>
                </a:tc>
                <a:tc>
                  <a:txBody>
                    <a:bodyPr/>
                    <a:lstStyle/>
                    <a:p>
                      <a:r>
                        <a:rPr lang="en-US" sz="1400"/>
                        <a:t>10 points</a:t>
                      </a:r>
                    </a:p>
                  </a:txBody>
                  <a:tcPr marL="87745" marR="87745" marT="43872" marB="43872" anchor="ctr"/>
                </a:tc>
                <a:tc>
                  <a:txBody>
                    <a:bodyPr/>
                    <a:lstStyle/>
                    <a:p>
                      <a:r>
                        <a:rPr lang="en-US" sz="1400"/>
                        <a:t>12 points</a:t>
                      </a:r>
                    </a:p>
                  </a:txBody>
                  <a:tcPr marL="87745" marR="87745" marT="43872" marB="43872" anchor="ctr"/>
                </a:tc>
                <a:extLst>
                  <a:ext uri="{0D108BD9-81ED-4DB2-BD59-A6C34878D82A}">
                    <a16:rowId xmlns:a16="http://schemas.microsoft.com/office/drawing/2014/main" val="315868985"/>
                  </a:ext>
                </a:extLst>
              </a:tr>
              <a:tr h="526467">
                <a:tc>
                  <a:txBody>
                    <a:bodyPr/>
                    <a:lstStyle/>
                    <a:p>
                      <a:r>
                        <a:rPr lang="en-US" sz="1400"/>
                        <a:t>Ag – BMP</a:t>
                      </a:r>
                    </a:p>
                  </a:txBody>
                  <a:tcPr marL="87745" marR="87745" marT="43872" marB="43872" anchor="ctr"/>
                </a:tc>
                <a:tc>
                  <a:txBody>
                    <a:bodyPr/>
                    <a:lstStyle/>
                    <a:p>
                      <a:r>
                        <a:rPr lang="en-US" sz="1400"/>
                        <a:t>Points restructuring</a:t>
                      </a:r>
                    </a:p>
                  </a:txBody>
                  <a:tcPr marL="87745" marR="87745" marT="43872" marB="43872" anchor="ctr"/>
                </a:tc>
                <a:tc>
                  <a:txBody>
                    <a:bodyPr/>
                    <a:lstStyle/>
                    <a:p>
                      <a:r>
                        <a:rPr lang="en-US" sz="1400"/>
                        <a:t>Points accrued from 4 Categories</a:t>
                      </a:r>
                    </a:p>
                  </a:txBody>
                  <a:tcPr marL="87745" marR="87745" marT="43872" marB="43872" anchor="ctr"/>
                </a:tc>
                <a:tc>
                  <a:txBody>
                    <a:bodyPr/>
                    <a:lstStyle/>
                    <a:p>
                      <a:r>
                        <a:rPr lang="en-US" sz="1400"/>
                        <a:t>No change</a:t>
                      </a:r>
                    </a:p>
                  </a:txBody>
                  <a:tcPr marL="87745" marR="87745" marT="43872" marB="43872" anchor="ctr"/>
                </a:tc>
                <a:tc>
                  <a:txBody>
                    <a:bodyPr/>
                    <a:lstStyle/>
                    <a:p>
                      <a:r>
                        <a:rPr lang="en-US" sz="1400"/>
                        <a:t>Point values modified in Categories 1 &amp; 2</a:t>
                      </a:r>
                    </a:p>
                  </a:txBody>
                  <a:tcPr marL="87745" marR="87745" marT="43872" marB="43872" anchor="ctr"/>
                </a:tc>
                <a:extLst>
                  <a:ext uri="{0D108BD9-81ED-4DB2-BD59-A6C34878D82A}">
                    <a16:rowId xmlns:a16="http://schemas.microsoft.com/office/drawing/2014/main" val="2312184086"/>
                  </a:ext>
                </a:extLst>
              </a:tr>
              <a:tr h="359753">
                <a:tc>
                  <a:txBody>
                    <a:bodyPr/>
                    <a:lstStyle/>
                    <a:p>
                      <a:r>
                        <a:rPr lang="en-US" sz="1400"/>
                        <a:t>Muni – GPCD</a:t>
                      </a:r>
                    </a:p>
                  </a:txBody>
                  <a:tcPr marL="87745" marR="87745" marT="43872" marB="43872" anchor="ctr"/>
                </a:tc>
                <a:tc>
                  <a:txBody>
                    <a:bodyPr/>
                    <a:lstStyle/>
                    <a:p>
                      <a:r>
                        <a:rPr lang="en-US" sz="1400"/>
                        <a:t>GPCD target</a:t>
                      </a:r>
                    </a:p>
                  </a:txBody>
                  <a:tcPr marL="87745" marR="87745" marT="43872" marB="43872" anchor="ctr"/>
                </a:tc>
                <a:tc gridSpan="3">
                  <a:txBody>
                    <a:bodyPr/>
                    <a:lstStyle/>
                    <a:p>
                      <a:pPr algn="ctr"/>
                      <a:r>
                        <a:rPr lang="en-US" sz="1400"/>
                        <a:t>Recalculated with each Management Plan</a:t>
                      </a:r>
                    </a:p>
                  </a:txBody>
                  <a:tcPr marL="87745" marR="87745" marT="43872" marB="43872" anchor="ctr"/>
                </a:tc>
                <a:tc hMerge="1">
                  <a:txBody>
                    <a:bodyPr/>
                    <a:lstStyle/>
                    <a:p>
                      <a:endParaRPr lang="en-US"/>
                    </a:p>
                  </a:txBody>
                  <a:tcPr/>
                </a:tc>
                <a:tc hMerge="1">
                  <a:txBody>
                    <a:bodyPr/>
                    <a:lstStyle/>
                    <a:p>
                      <a:pPr algn="ctr"/>
                      <a:endParaRPr lang="en-US" sz="1500"/>
                    </a:p>
                  </a:txBody>
                  <a:tcPr/>
                </a:tc>
                <a:extLst>
                  <a:ext uri="{0D108BD9-81ED-4DB2-BD59-A6C34878D82A}">
                    <a16:rowId xmlns:a16="http://schemas.microsoft.com/office/drawing/2014/main" val="1762081905"/>
                  </a:ext>
                </a:extLst>
              </a:tr>
              <a:tr h="745829">
                <a:tc>
                  <a:txBody>
                    <a:bodyPr/>
                    <a:lstStyle/>
                    <a:p>
                      <a:r>
                        <a:rPr lang="en-US" sz="1400"/>
                        <a:t>Muni - NPCCP</a:t>
                      </a:r>
                    </a:p>
                  </a:txBody>
                  <a:tcPr marL="87745" marR="87745" marT="43872" marB="43872" anchor="ctr"/>
                </a:tc>
                <a:tc>
                  <a:txBody>
                    <a:bodyPr/>
                    <a:lstStyle/>
                    <a:p>
                      <a:r>
                        <a:rPr lang="en-US" sz="1400"/>
                        <a:t>BMP or Points target</a:t>
                      </a:r>
                    </a:p>
                  </a:txBody>
                  <a:tcPr marL="87745" marR="87745" marT="43872" marB="43872" anchor="ctr"/>
                </a:tc>
                <a:tc>
                  <a:txBody>
                    <a:bodyPr/>
                    <a:lstStyle/>
                    <a:p>
                      <a:r>
                        <a:rPr lang="en-US" sz="1400"/>
                        <a:t>Tier 1 = 1 BMP</a:t>
                      </a:r>
                      <a:br>
                        <a:rPr lang="en-US" sz="1400"/>
                      </a:br>
                      <a:r>
                        <a:rPr lang="en-US" sz="1400"/>
                        <a:t>Tier 2 = 5 BMPs</a:t>
                      </a:r>
                      <a:br>
                        <a:rPr lang="en-US" sz="1400"/>
                      </a:br>
                      <a:r>
                        <a:rPr lang="en-US" sz="1400"/>
                        <a:t>Tier 3 = 10 BMPs</a:t>
                      </a:r>
                    </a:p>
                  </a:txBody>
                  <a:tcPr marL="87745" marR="87745" marT="43872" marB="4387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No change</a:t>
                      </a:r>
                    </a:p>
                  </a:txBody>
                  <a:tcPr marL="87745" marR="87745" marT="43872" marB="4387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Tier 1 = 2 points</a:t>
                      </a:r>
                      <a:br>
                        <a:rPr lang="en-US" sz="1400"/>
                      </a:br>
                      <a:r>
                        <a:rPr lang="en-US" sz="1400"/>
                        <a:t>Tier 2 = 8 points</a:t>
                      </a:r>
                      <a:br>
                        <a:rPr lang="en-US" sz="1400"/>
                      </a:br>
                      <a:r>
                        <a:rPr lang="en-US" sz="1400"/>
                        <a:t>Tier 3 = 15 points</a:t>
                      </a:r>
                    </a:p>
                  </a:txBody>
                  <a:tcPr marL="87745" marR="87745" marT="43872" marB="43872" anchor="ctr"/>
                </a:tc>
                <a:extLst>
                  <a:ext uri="{0D108BD9-81ED-4DB2-BD59-A6C34878D82A}">
                    <a16:rowId xmlns:a16="http://schemas.microsoft.com/office/drawing/2014/main" val="2696040997"/>
                  </a:ext>
                </a:extLst>
              </a:tr>
              <a:tr h="526467">
                <a:tc>
                  <a:txBody>
                    <a:bodyPr/>
                    <a:lstStyle/>
                    <a:p>
                      <a:r>
                        <a:rPr lang="en-US" sz="1400"/>
                        <a:t>Muni – NPCCP</a:t>
                      </a:r>
                    </a:p>
                  </a:txBody>
                  <a:tcPr marL="87745" marR="87745" marT="43872" marB="43872" anchor="ctr"/>
                </a:tc>
                <a:tc>
                  <a:txBody>
                    <a:bodyPr/>
                    <a:lstStyle/>
                    <a:p>
                      <a:r>
                        <a:rPr lang="en-US" sz="1400"/>
                        <a:t>Points restructuring</a:t>
                      </a:r>
                    </a:p>
                  </a:txBody>
                  <a:tcPr marL="87745" marR="87745" marT="43872" marB="43872" anchor="ctr"/>
                </a:tc>
                <a:tc>
                  <a:txBody>
                    <a:bodyPr/>
                    <a:lstStyle/>
                    <a:p>
                      <a:r>
                        <a:rPr lang="en-US" sz="1400"/>
                        <a:t>All items count as 1 BMP</a:t>
                      </a:r>
                    </a:p>
                  </a:txBody>
                  <a:tcPr marL="87745" marR="87745" marT="43872" marB="43872" anchor="ctr"/>
                </a:tc>
                <a:tc>
                  <a:txBody>
                    <a:bodyPr/>
                    <a:lstStyle/>
                    <a:p>
                      <a:r>
                        <a:rPr lang="en-US" sz="1400"/>
                        <a:t>No change</a:t>
                      </a:r>
                    </a:p>
                  </a:txBody>
                  <a:tcPr marL="87745" marR="87745" marT="43872" marB="4387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Certain BMPs count as multiple points</a:t>
                      </a:r>
                    </a:p>
                  </a:txBody>
                  <a:tcPr marL="87745" marR="87745" marT="43872" marB="43872" anchor="ctr"/>
                </a:tc>
                <a:extLst>
                  <a:ext uri="{0D108BD9-81ED-4DB2-BD59-A6C34878D82A}">
                    <a16:rowId xmlns:a16="http://schemas.microsoft.com/office/drawing/2014/main" val="790746033"/>
                  </a:ext>
                </a:extLst>
              </a:tr>
              <a:tr h="526467">
                <a:tc>
                  <a:txBody>
                    <a:bodyPr/>
                    <a:lstStyle/>
                    <a:p>
                      <a:r>
                        <a:rPr lang="en-US" sz="1400"/>
                        <a:t>Industrial – Turf</a:t>
                      </a:r>
                    </a:p>
                  </a:txBody>
                  <a:tcPr marL="87745" marR="87745" marT="43872" marB="43872" anchor="ctr"/>
                </a:tc>
                <a:tc>
                  <a:txBody>
                    <a:bodyPr/>
                    <a:lstStyle/>
                    <a:p>
                      <a:r>
                        <a:rPr lang="en-US" sz="1400"/>
                        <a:t>Application Rate (AF/acre)</a:t>
                      </a:r>
                    </a:p>
                  </a:txBody>
                  <a:tcPr marL="87745" marR="87745" marT="43872" marB="43872" anchor="ctr"/>
                </a:tc>
                <a:tc>
                  <a:txBody>
                    <a:bodyPr/>
                    <a:lstStyle/>
                    <a:p>
                      <a:r>
                        <a:rPr lang="en-US" sz="1400"/>
                        <a:t>Calculated based on 75% Irrigation Efficiency</a:t>
                      </a:r>
                    </a:p>
                  </a:txBody>
                  <a:tcPr marL="87745" marR="87745" marT="43872" marB="43872" anchor="ctr"/>
                </a:tc>
                <a:tc>
                  <a:txBody>
                    <a:bodyPr/>
                    <a:lstStyle/>
                    <a:p>
                      <a:r>
                        <a:rPr lang="en-US" sz="1400"/>
                        <a:t>No change</a:t>
                      </a:r>
                    </a:p>
                  </a:txBody>
                  <a:tcPr marL="87745" marR="87745" marT="43872" marB="4387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50" kern="1200">
                          <a:solidFill>
                            <a:schemeClr val="dk1"/>
                          </a:solidFill>
                          <a:latin typeface="+mn-lt"/>
                          <a:ea typeface="+mn-ea"/>
                          <a:cs typeface="+mn-cs"/>
                        </a:rPr>
                        <a:t>Baseline rate calculated using 77.5% irrigation efficiency, with rate increasing on curve as acres per hole decreases</a:t>
                      </a:r>
                      <a:endParaRPr lang="en-US" sz="1400"/>
                    </a:p>
                  </a:txBody>
                  <a:tcPr marL="87745" marR="87745" marT="43872" marB="43872" anchor="ctr"/>
                </a:tc>
                <a:extLst>
                  <a:ext uri="{0D108BD9-81ED-4DB2-BD59-A6C34878D82A}">
                    <a16:rowId xmlns:a16="http://schemas.microsoft.com/office/drawing/2014/main" val="3257550421"/>
                  </a:ext>
                </a:extLst>
              </a:tr>
              <a:tr h="745829">
                <a:tc>
                  <a:txBody>
                    <a:bodyPr/>
                    <a:lstStyle/>
                    <a:p>
                      <a:r>
                        <a:rPr lang="en-US" sz="1400"/>
                        <a:t>Industrial – Turf</a:t>
                      </a:r>
                    </a:p>
                  </a:txBody>
                  <a:tcPr marL="87745" marR="87745" marT="43872" marB="43872" anchor="ctr"/>
                </a:tc>
                <a:tc>
                  <a:txBody>
                    <a:bodyPr/>
                    <a:lstStyle/>
                    <a:p>
                      <a:r>
                        <a:rPr lang="en-US" sz="1400"/>
                        <a:t>Acres of turf</a:t>
                      </a:r>
                    </a:p>
                  </a:txBody>
                  <a:tcPr marL="87745" marR="87745" marT="43872" marB="43872" anchor="ctr"/>
                </a:tc>
                <a:tc>
                  <a:txBody>
                    <a:bodyPr/>
                    <a:lstStyle/>
                    <a:p>
                      <a:r>
                        <a:rPr lang="en-US" sz="1400"/>
                        <a:t>Certain golf courses limited to 5 acres of turf per hole</a:t>
                      </a:r>
                    </a:p>
                  </a:txBody>
                  <a:tcPr marL="87745" marR="87745" marT="43872" marB="43872" anchor="ctr"/>
                </a:tc>
                <a:tc>
                  <a:txBody>
                    <a:bodyPr/>
                    <a:lstStyle/>
                    <a:p>
                      <a:r>
                        <a:rPr lang="en-US" sz="1400"/>
                        <a:t>No change</a:t>
                      </a:r>
                    </a:p>
                  </a:txBody>
                  <a:tcPr marL="87745" marR="87745" marT="43872" marB="4387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Limitation applies to additional turf-related facilities</a:t>
                      </a:r>
                    </a:p>
                  </a:txBody>
                  <a:tcPr marL="87745" marR="87745" marT="43872" marB="43872" anchor="ctr"/>
                </a:tc>
                <a:extLst>
                  <a:ext uri="{0D108BD9-81ED-4DB2-BD59-A6C34878D82A}">
                    <a16:rowId xmlns:a16="http://schemas.microsoft.com/office/drawing/2014/main" val="142216961"/>
                  </a:ext>
                </a:extLst>
              </a:tr>
            </a:tbl>
          </a:graphicData>
        </a:graphic>
      </p:graphicFrame>
      <p:sp>
        <p:nvSpPr>
          <p:cNvPr id="5" name="Title 4">
            <a:extLst>
              <a:ext uri="{FF2B5EF4-FFF2-40B4-BE49-F238E27FC236}">
                <a16:creationId xmlns:a16="http://schemas.microsoft.com/office/drawing/2014/main" id="{55D70544-4B79-4649-89D1-8CEF87169094}"/>
              </a:ext>
            </a:extLst>
          </p:cNvPr>
          <p:cNvSpPr>
            <a:spLocks noGrp="1"/>
          </p:cNvSpPr>
          <p:nvPr>
            <p:ph type="title"/>
          </p:nvPr>
        </p:nvSpPr>
        <p:spPr>
          <a:xfrm>
            <a:off x="457198" y="-15944"/>
            <a:ext cx="8229600" cy="1252728"/>
          </a:xfrm>
        </p:spPr>
        <p:txBody>
          <a:bodyPr/>
          <a:lstStyle/>
          <a:p>
            <a:r>
              <a:rPr lang="en-US"/>
              <a:t>Conservation Program Changes</a:t>
            </a:r>
          </a:p>
        </p:txBody>
      </p:sp>
      <p:pic>
        <p:nvPicPr>
          <p:cNvPr id="6" name="Picture 5">
            <a:extLst>
              <a:ext uri="{FF2B5EF4-FFF2-40B4-BE49-F238E27FC236}">
                <a16:creationId xmlns:a16="http://schemas.microsoft.com/office/drawing/2014/main" id="{1B36A623-0C98-41BD-9F6E-2EB5B5C99A4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10679" y="0"/>
            <a:ext cx="733321" cy="570203"/>
          </a:xfrm>
          <a:prstGeom prst="rect">
            <a:avLst/>
          </a:prstGeom>
        </p:spPr>
      </p:pic>
    </p:spTree>
    <p:extLst>
      <p:ext uri="{BB962C8B-B14F-4D97-AF65-F5344CB8AC3E}">
        <p14:creationId xmlns:p14="http://schemas.microsoft.com/office/powerpoint/2010/main" val="2503000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48C2C8-3BF3-4945-BE7E-01F333EED387}"/>
              </a:ext>
            </a:extLst>
          </p:cNvPr>
          <p:cNvSpPr>
            <a:spLocks noGrp="1"/>
          </p:cNvSpPr>
          <p:nvPr>
            <p:ph type="title"/>
          </p:nvPr>
        </p:nvSpPr>
        <p:spPr/>
        <p:txBody>
          <a:bodyPr/>
          <a:lstStyle/>
          <a:p>
            <a:r>
              <a:rPr lang="en-US"/>
              <a:t>Role of the GUAC</a:t>
            </a:r>
          </a:p>
        </p:txBody>
      </p:sp>
      <p:sp>
        <p:nvSpPr>
          <p:cNvPr id="5" name="Text Placeholder 4">
            <a:extLst>
              <a:ext uri="{FF2B5EF4-FFF2-40B4-BE49-F238E27FC236}">
                <a16:creationId xmlns:a16="http://schemas.microsoft.com/office/drawing/2014/main" id="{3B7F7D63-4B25-4174-8B33-FD6413FE8837}"/>
              </a:ext>
            </a:extLst>
          </p:cNvPr>
          <p:cNvSpPr>
            <a:spLocks noGrp="1"/>
          </p:cNvSpPr>
          <p:nvPr>
            <p:ph type="body" idx="1"/>
          </p:nvPr>
        </p:nvSpPr>
        <p:spPr/>
        <p:txBody>
          <a:bodyPr/>
          <a:lstStyle/>
          <a:p>
            <a:endParaRPr lang="en-US"/>
          </a:p>
        </p:txBody>
      </p:sp>
      <p:sp>
        <p:nvSpPr>
          <p:cNvPr id="7" name="Slide Number Placeholder 1">
            <a:extLst>
              <a:ext uri="{FF2B5EF4-FFF2-40B4-BE49-F238E27FC236}">
                <a16:creationId xmlns:a16="http://schemas.microsoft.com/office/drawing/2014/main" id="{17FD0F7F-0A19-45A3-87D8-76DE08F59C73}"/>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22</a:t>
            </a:fld>
            <a:endParaRPr lang="en-US" kern="0">
              <a:solidFill>
                <a:srgbClr val="073E87"/>
              </a:solidFill>
            </a:endParaRPr>
          </a:p>
        </p:txBody>
      </p:sp>
      <p:pic>
        <p:nvPicPr>
          <p:cNvPr id="6" name="Picture 5">
            <a:extLst>
              <a:ext uri="{FF2B5EF4-FFF2-40B4-BE49-F238E27FC236}">
                <a16:creationId xmlns:a16="http://schemas.microsoft.com/office/drawing/2014/main" id="{34DC07C1-5065-4958-AEE9-FD6948ED165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858036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6B97894-0525-4ACB-93DC-CB1418C29451}"/>
              </a:ext>
            </a:extLst>
          </p:cNvPr>
          <p:cNvSpPr/>
          <p:nvPr/>
        </p:nvSpPr>
        <p:spPr>
          <a:xfrm>
            <a:off x="1219200" y="2862943"/>
            <a:ext cx="6868886" cy="849086"/>
          </a:xfrm>
          <a:prstGeom prst="rect">
            <a:avLst/>
          </a:prstGeom>
          <a:solidFill>
            <a:schemeClr val="bg2"/>
          </a:solidFill>
          <a:ln>
            <a:solidFill>
              <a:schemeClr val="tx2"/>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14B47831-4A82-4877-AC00-1EC58A8F59DD}"/>
              </a:ext>
            </a:extLst>
          </p:cNvPr>
          <p:cNvSpPr>
            <a:spLocks noGrp="1"/>
          </p:cNvSpPr>
          <p:nvPr>
            <p:ph idx="1"/>
          </p:nvPr>
        </p:nvSpPr>
        <p:spPr>
          <a:xfrm>
            <a:off x="872069" y="2405742"/>
            <a:ext cx="7408333" cy="4452258"/>
          </a:xfrm>
          <a:ln>
            <a:noFill/>
          </a:ln>
        </p:spPr>
        <p:txBody>
          <a:bodyPr>
            <a:normAutofit fontScale="92500" lnSpcReduction="10000"/>
          </a:bodyPr>
          <a:lstStyle/>
          <a:p>
            <a:pPr marL="0" indent="0">
              <a:buNone/>
            </a:pPr>
            <a:r>
              <a:rPr lang="en-US" sz="1800" i="1"/>
              <a:t>“The groundwater users advisory council shall:</a:t>
            </a:r>
            <a:br>
              <a:rPr lang="en-US" sz="1100" i="1"/>
            </a:br>
            <a:endParaRPr lang="en-US" sz="1100" i="1"/>
          </a:p>
          <a:p>
            <a:pPr marL="301943" lvl="1" indent="0">
              <a:buNone/>
            </a:pPr>
            <a:r>
              <a:rPr lang="en-US" sz="1600" i="1"/>
              <a:t>1. Advise the area director for the active management area, make recommendations on groundwater management programs and policies for the active management area and </a:t>
            </a:r>
            <a:r>
              <a:rPr lang="en-US" sz="1600" i="1" u="sng"/>
              <a:t>comment to the area director and to the director on draft management plans</a:t>
            </a:r>
            <a:r>
              <a:rPr lang="en-US" sz="1600" i="1"/>
              <a:t> for the active management area before they are promulgated by the director.</a:t>
            </a:r>
          </a:p>
          <a:p>
            <a:pPr marL="301943" lvl="1" indent="0">
              <a:buNone/>
            </a:pPr>
            <a:r>
              <a:rPr lang="en-US" sz="1600" i="1"/>
              <a:t>2. Keep the minutes of its meetings and all records, reports and other information relative to its work and programs in permanent form indexed and systematically filed.</a:t>
            </a:r>
          </a:p>
          <a:p>
            <a:pPr marL="301943" lvl="1" indent="0">
              <a:buNone/>
            </a:pPr>
            <a:r>
              <a:rPr lang="en-US" sz="1600" i="1"/>
              <a:t>3. Elect from its members a chairman and vice-chairman for terms of two years expiring on the third Monday of January of each even numbered year.</a:t>
            </a:r>
          </a:p>
          <a:p>
            <a:pPr marL="301943" lvl="1" indent="0">
              <a:buNone/>
            </a:pPr>
            <a:r>
              <a:rPr lang="en-US" sz="1600" i="1"/>
              <a:t>4. Designate the person or persons who shall execute all documents and instruments on behalf of the council.</a:t>
            </a:r>
          </a:p>
          <a:p>
            <a:pPr marL="301943" lvl="1" indent="0">
              <a:buNone/>
            </a:pPr>
            <a:r>
              <a:rPr lang="en-US" sz="1600" i="1"/>
              <a:t>5. Manifest and record its actions by motion, resolution or other appropriate means.</a:t>
            </a:r>
          </a:p>
          <a:p>
            <a:pPr marL="301943" lvl="1" indent="0">
              <a:buNone/>
            </a:pPr>
            <a:r>
              <a:rPr lang="en-US" sz="1600" i="1"/>
              <a:t>6. Make a complete record of its proceedings which shall be open to public inspection during regular business hours in the branch office of the department in the active management area.</a:t>
            </a:r>
          </a:p>
          <a:p>
            <a:pPr marL="301943" lvl="1" indent="0">
              <a:buNone/>
            </a:pPr>
            <a:r>
              <a:rPr lang="en-US" sz="1600" i="1"/>
              <a:t>7. Provide comment to the Arizona water banking authority with regard to draft plans for additional storage facilities and draft plans of operation in accordance with sections 45-2453 and 45-2456.”</a:t>
            </a:r>
          </a:p>
        </p:txBody>
      </p:sp>
      <p:sp>
        <p:nvSpPr>
          <p:cNvPr id="9" name="Slide Number Placeholder 1">
            <a:extLst>
              <a:ext uri="{FF2B5EF4-FFF2-40B4-BE49-F238E27FC236}">
                <a16:creationId xmlns:a16="http://schemas.microsoft.com/office/drawing/2014/main" id="{91E47078-E465-4E41-9BF0-86E7D11DB27A}"/>
              </a:ext>
            </a:extLst>
          </p:cNvPr>
          <p:cNvSpPr>
            <a:spLocks noGrp="1"/>
          </p:cNvSpPr>
          <p:nvPr>
            <p:ph type="sldNum" sz="quarter" idx="12"/>
          </p:nvPr>
        </p:nvSpPr>
        <p:spPr>
          <a:xfrm>
            <a:off x="3991087" y="6492875"/>
            <a:ext cx="1161826" cy="365125"/>
          </a:xfrm>
        </p:spPr>
        <p:txBody>
          <a:bodyPr/>
          <a:lstStyle/>
          <a:p>
            <a:pPr defTabSz="914400">
              <a:defRPr/>
            </a:pPr>
            <a:fld id="{1A8666D9-BE27-4340-8C56-1701C85A723C}" type="slidenum">
              <a:rPr lang="en-US" kern="0" smtClean="0">
                <a:solidFill>
                  <a:srgbClr val="073E87"/>
                </a:solidFill>
              </a:rPr>
              <a:pPr defTabSz="914400">
                <a:defRPr/>
              </a:pPr>
              <a:t>23</a:t>
            </a:fld>
            <a:endParaRPr lang="en-US" kern="0">
              <a:solidFill>
                <a:srgbClr val="073E87"/>
              </a:solidFill>
            </a:endParaRPr>
          </a:p>
        </p:txBody>
      </p:sp>
      <p:sp>
        <p:nvSpPr>
          <p:cNvPr id="5" name="Title 4">
            <a:extLst>
              <a:ext uri="{FF2B5EF4-FFF2-40B4-BE49-F238E27FC236}">
                <a16:creationId xmlns:a16="http://schemas.microsoft.com/office/drawing/2014/main" id="{CF7F93DF-D2A8-4637-A2A0-AEF47DF5FE86}"/>
              </a:ext>
            </a:extLst>
          </p:cNvPr>
          <p:cNvSpPr>
            <a:spLocks noGrp="1"/>
          </p:cNvSpPr>
          <p:nvPr>
            <p:ph type="title"/>
          </p:nvPr>
        </p:nvSpPr>
        <p:spPr/>
        <p:txBody>
          <a:bodyPr>
            <a:normAutofit/>
          </a:bodyPr>
          <a:lstStyle/>
          <a:p>
            <a:r>
              <a:rPr lang="en-US"/>
              <a:t>A.R.S. § 45-421(1)</a:t>
            </a:r>
          </a:p>
        </p:txBody>
      </p:sp>
      <p:pic>
        <p:nvPicPr>
          <p:cNvPr id="8" name="Picture 7">
            <a:extLst>
              <a:ext uri="{FF2B5EF4-FFF2-40B4-BE49-F238E27FC236}">
                <a16:creationId xmlns:a16="http://schemas.microsoft.com/office/drawing/2014/main" id="{D09292CF-59B4-4F93-80F6-EF78BC359C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4011440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41A326-AC93-4597-816C-4AC95069CA80}"/>
              </a:ext>
            </a:extLst>
          </p:cNvPr>
          <p:cNvSpPr>
            <a:spLocks noGrp="1"/>
          </p:cNvSpPr>
          <p:nvPr>
            <p:ph idx="1"/>
          </p:nvPr>
        </p:nvSpPr>
        <p:spPr>
          <a:xfrm>
            <a:off x="304801" y="2675467"/>
            <a:ext cx="8556170" cy="3450696"/>
          </a:xfrm>
        </p:spPr>
        <p:txBody>
          <a:bodyPr anchor="ctr">
            <a:normAutofit/>
          </a:bodyPr>
          <a:lstStyle/>
          <a:p>
            <a:pPr marL="0" indent="0" algn="ctr">
              <a:buNone/>
            </a:pPr>
            <a:r>
              <a:rPr lang="en-US" b="1"/>
              <a:t>ADWR is seeking written recommendations from the GUAC on the draft Santa Cruz AMA Fourth Management Plan.</a:t>
            </a:r>
            <a:br>
              <a:rPr lang="en-US" sz="1200" b="1"/>
            </a:br>
            <a:r>
              <a:rPr lang="en-US" i="1"/>
              <a:t>Please provide any questions or comments to AMA Director Einav Henenson by July 24, 2020. </a:t>
            </a:r>
          </a:p>
          <a:p>
            <a:endParaRPr lang="en-US"/>
          </a:p>
          <a:p>
            <a:pPr algn="ctr">
              <a:buFont typeface="Wingdings" panose="05000000000000000000" pitchFamily="2" charset="2"/>
              <a:buChar char="Ø"/>
            </a:pPr>
            <a:r>
              <a:rPr lang="en-US"/>
              <a:t>Goal of starting promulgation process in August</a:t>
            </a:r>
          </a:p>
          <a:p>
            <a:endParaRPr lang="en-US"/>
          </a:p>
        </p:txBody>
      </p:sp>
      <p:sp>
        <p:nvSpPr>
          <p:cNvPr id="5" name="Slide Number Placeholder 1">
            <a:extLst>
              <a:ext uri="{FF2B5EF4-FFF2-40B4-BE49-F238E27FC236}">
                <a16:creationId xmlns:a16="http://schemas.microsoft.com/office/drawing/2014/main" id="{EBAD237A-2CA2-45F5-A299-7A045F659979}"/>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24</a:t>
            </a:fld>
            <a:endParaRPr lang="en-US" kern="0">
              <a:solidFill>
                <a:srgbClr val="073E87"/>
              </a:solidFill>
            </a:endParaRPr>
          </a:p>
        </p:txBody>
      </p:sp>
      <p:sp>
        <p:nvSpPr>
          <p:cNvPr id="3" name="Title 2">
            <a:extLst>
              <a:ext uri="{FF2B5EF4-FFF2-40B4-BE49-F238E27FC236}">
                <a16:creationId xmlns:a16="http://schemas.microsoft.com/office/drawing/2014/main" id="{5F24A11A-CCC5-4260-911B-25286E091756}"/>
              </a:ext>
            </a:extLst>
          </p:cNvPr>
          <p:cNvSpPr>
            <a:spLocks noGrp="1"/>
          </p:cNvSpPr>
          <p:nvPr>
            <p:ph type="title"/>
          </p:nvPr>
        </p:nvSpPr>
        <p:spPr/>
        <p:txBody>
          <a:bodyPr/>
          <a:lstStyle/>
          <a:p>
            <a:r>
              <a:rPr lang="en-US"/>
              <a:t>GUAC Recommendations</a:t>
            </a:r>
          </a:p>
        </p:txBody>
      </p:sp>
      <p:pic>
        <p:nvPicPr>
          <p:cNvPr id="4" name="Picture 3">
            <a:extLst>
              <a:ext uri="{FF2B5EF4-FFF2-40B4-BE49-F238E27FC236}">
                <a16:creationId xmlns:a16="http://schemas.microsoft.com/office/drawing/2014/main" id="{56814BFE-A0DF-46F9-83EC-CE7710D6BAC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3132364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a:extLst>
              <a:ext uri="{FF2B5EF4-FFF2-40B4-BE49-F238E27FC236}">
                <a16:creationId xmlns:a16="http://schemas.microsoft.com/office/drawing/2014/main" id="{6C564446-242D-4C8B-A6BF-29473BF0988E}"/>
              </a:ext>
            </a:extLst>
          </p:cNvPr>
          <p:cNvGraphicFramePr>
            <a:graphicFrameLocks/>
          </p:cNvGraphicFramePr>
          <p:nvPr>
            <p:extLst>
              <p:ext uri="{D42A27DB-BD31-4B8C-83A1-F6EECF244321}">
                <p14:modId xmlns:p14="http://schemas.microsoft.com/office/powerpoint/2010/main" val="1471621472"/>
              </p:ext>
            </p:extLst>
          </p:nvPr>
        </p:nvGraphicFramePr>
        <p:xfrm>
          <a:off x="120022" y="1591056"/>
          <a:ext cx="8903956" cy="52669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DEE96170-A2FB-4902-B5E4-299F6C57E6F6}"/>
              </a:ext>
            </a:extLst>
          </p:cNvPr>
          <p:cNvSpPr>
            <a:spLocks noGrp="1"/>
          </p:cNvSpPr>
          <p:nvPr>
            <p:ph type="title"/>
          </p:nvPr>
        </p:nvSpPr>
        <p:spPr/>
        <p:txBody>
          <a:bodyPr>
            <a:normAutofit fontScale="90000"/>
          </a:bodyPr>
          <a:lstStyle/>
          <a:p>
            <a:r>
              <a:rPr lang="en-US"/>
              <a:t>Estimated 4MP Adoption Timeline – </a:t>
            </a:r>
            <a:br>
              <a:rPr lang="en-US"/>
            </a:br>
            <a:r>
              <a:rPr lang="en-US"/>
              <a:t>Santa Cruz AMA</a:t>
            </a:r>
          </a:p>
        </p:txBody>
      </p:sp>
      <p:pic>
        <p:nvPicPr>
          <p:cNvPr id="6" name="Picture 5">
            <a:extLst>
              <a:ext uri="{FF2B5EF4-FFF2-40B4-BE49-F238E27FC236}">
                <a16:creationId xmlns:a16="http://schemas.microsoft.com/office/drawing/2014/main" id="{0B1F7354-CAAA-422C-87B4-353D6FB197B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7626590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C7D60-09BD-4DC8-92D5-67A93A609632}"/>
              </a:ext>
            </a:extLst>
          </p:cNvPr>
          <p:cNvSpPr>
            <a:spLocks noGrp="1"/>
          </p:cNvSpPr>
          <p:nvPr>
            <p:ph type="title"/>
          </p:nvPr>
        </p:nvSpPr>
        <p:spPr/>
        <p:txBody>
          <a:bodyPr/>
          <a:lstStyle/>
          <a:p>
            <a:r>
              <a:rPr lang="en-US"/>
              <a:t>5</a:t>
            </a:r>
            <a:r>
              <a:rPr lang="en-US" baseline="30000"/>
              <a:t>th</a:t>
            </a:r>
            <a:r>
              <a:rPr lang="en-US"/>
              <a:t> Management Plans</a:t>
            </a:r>
          </a:p>
        </p:txBody>
      </p:sp>
      <p:sp>
        <p:nvSpPr>
          <p:cNvPr id="3" name="Text Placeholder 2">
            <a:extLst>
              <a:ext uri="{FF2B5EF4-FFF2-40B4-BE49-F238E27FC236}">
                <a16:creationId xmlns:a16="http://schemas.microsoft.com/office/drawing/2014/main" id="{DB2249EE-0C43-44FC-9D36-807F60F8C6D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C984104-6C48-4AD1-8B93-B064FC1932B3}"/>
              </a:ext>
            </a:extLst>
          </p:cNvPr>
          <p:cNvSpPr>
            <a:spLocks noGrp="1"/>
          </p:cNvSpPr>
          <p:nvPr>
            <p:ph type="sldNum" sz="quarter" idx="12"/>
          </p:nvPr>
        </p:nvSpPr>
        <p:spPr/>
        <p:txBody>
          <a:bodyPr/>
          <a:lstStyle/>
          <a:p>
            <a:fld id="{1A8666D9-BE27-4340-8C56-1701C85A723C}" type="slidenum">
              <a:rPr lang="en-US" smtClean="0">
                <a:solidFill>
                  <a:srgbClr val="073E87"/>
                </a:solidFill>
              </a:rPr>
              <a:pPr/>
              <a:t>26</a:t>
            </a:fld>
            <a:endParaRPr lang="en-US">
              <a:solidFill>
                <a:srgbClr val="073E87"/>
              </a:solidFill>
            </a:endParaRPr>
          </a:p>
        </p:txBody>
      </p:sp>
      <p:pic>
        <p:nvPicPr>
          <p:cNvPr id="5" name="Picture 4">
            <a:extLst>
              <a:ext uri="{FF2B5EF4-FFF2-40B4-BE49-F238E27FC236}">
                <a16:creationId xmlns:a16="http://schemas.microsoft.com/office/drawing/2014/main" id="{868B613D-BBC3-4C26-9180-C34D9D2FE8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0343286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EA3B8C87-BBAC-4BF7-9DFC-33CF3D76F79E}"/>
              </a:ext>
            </a:extLst>
          </p:cNvPr>
          <p:cNvSpPr>
            <a:spLocks noGrp="1"/>
          </p:cNvSpPr>
          <p:nvPr>
            <p:ph type="title"/>
          </p:nvPr>
        </p:nvSpPr>
        <p:spPr/>
        <p:txBody>
          <a:bodyPr/>
          <a:lstStyle/>
          <a:p>
            <a:r>
              <a:rPr lang="en-US"/>
              <a:t>`</a:t>
            </a:r>
          </a:p>
        </p:txBody>
      </p:sp>
      <p:sp>
        <p:nvSpPr>
          <p:cNvPr id="10" name="Text Placeholder 9">
            <a:extLst>
              <a:ext uri="{FF2B5EF4-FFF2-40B4-BE49-F238E27FC236}">
                <a16:creationId xmlns:a16="http://schemas.microsoft.com/office/drawing/2014/main" id="{AC76F7C5-DEE3-435E-9EF4-5C17C674310B}"/>
              </a:ext>
            </a:extLst>
          </p:cNvPr>
          <p:cNvSpPr>
            <a:spLocks noGrp="1"/>
          </p:cNvSpPr>
          <p:nvPr>
            <p:ph type="body" idx="1"/>
          </p:nvPr>
        </p:nvSpPr>
        <p:spPr>
          <a:xfrm>
            <a:off x="227009" y="2709176"/>
            <a:ext cx="4268791" cy="812415"/>
          </a:xfrm>
        </p:spPr>
        <p:txBody>
          <a:bodyPr>
            <a:normAutofit/>
          </a:bodyPr>
          <a:lstStyle/>
          <a:p>
            <a:r>
              <a:rPr lang="en-US" sz="2400" b="1"/>
              <a:t>A.R.S. § 45-563 (A)</a:t>
            </a:r>
          </a:p>
        </p:txBody>
      </p:sp>
      <p:sp>
        <p:nvSpPr>
          <p:cNvPr id="2" name="Content Placeholder 1">
            <a:extLst>
              <a:ext uri="{FF2B5EF4-FFF2-40B4-BE49-F238E27FC236}">
                <a16:creationId xmlns:a16="http://schemas.microsoft.com/office/drawing/2014/main" id="{0BE9E074-1503-4522-A42C-13FEFAB66E1E}"/>
              </a:ext>
            </a:extLst>
          </p:cNvPr>
          <p:cNvSpPr>
            <a:spLocks noGrp="1"/>
          </p:cNvSpPr>
          <p:nvPr>
            <p:ph sz="half" idx="2"/>
          </p:nvPr>
        </p:nvSpPr>
        <p:spPr>
          <a:xfrm>
            <a:off x="228600" y="3429005"/>
            <a:ext cx="4268791" cy="3090667"/>
          </a:xfrm>
        </p:spPr>
        <p:txBody>
          <a:bodyPr>
            <a:normAutofit lnSpcReduction="10000"/>
          </a:bodyPr>
          <a:lstStyle/>
          <a:p>
            <a:pPr marL="0" indent="0" algn="ctr">
              <a:buNone/>
            </a:pPr>
            <a:r>
              <a:rPr lang="en-US" sz="2000" i="1"/>
              <a:t>“The director shall develop a management plan for each initial active management area for each of five management periods... and shall adopt the plans only after public hearings… The plans shall include a continuing mandatory conservation program… designed to achieve reductions in withdrawals of groundwater.”</a:t>
            </a:r>
          </a:p>
        </p:txBody>
      </p:sp>
      <p:sp>
        <p:nvSpPr>
          <p:cNvPr id="11" name="Text Placeholder 10">
            <a:extLst>
              <a:ext uri="{FF2B5EF4-FFF2-40B4-BE49-F238E27FC236}">
                <a16:creationId xmlns:a16="http://schemas.microsoft.com/office/drawing/2014/main" id="{DC96ED51-E974-4ACE-B680-96919B96CD56}"/>
              </a:ext>
            </a:extLst>
          </p:cNvPr>
          <p:cNvSpPr>
            <a:spLocks noGrp="1"/>
          </p:cNvSpPr>
          <p:nvPr>
            <p:ph type="body" sz="quarter" idx="3"/>
          </p:nvPr>
        </p:nvSpPr>
        <p:spPr>
          <a:xfrm>
            <a:off x="4648200" y="2590800"/>
            <a:ext cx="4191000" cy="1447800"/>
          </a:xfrm>
        </p:spPr>
        <p:txBody>
          <a:bodyPr>
            <a:normAutofit/>
          </a:bodyPr>
          <a:lstStyle/>
          <a:p>
            <a:r>
              <a:rPr lang="en-US" sz="2000" b="1"/>
              <a:t>ADWR-led stakeholder forum for the development of the </a:t>
            </a:r>
            <a:br>
              <a:rPr lang="en-US" sz="2000" b="1"/>
            </a:br>
            <a:r>
              <a:rPr lang="en-US" sz="2000" b="1"/>
              <a:t>5th Management Plans</a:t>
            </a:r>
          </a:p>
        </p:txBody>
      </p:sp>
      <p:sp>
        <p:nvSpPr>
          <p:cNvPr id="3" name="Content Placeholder 2">
            <a:extLst>
              <a:ext uri="{FF2B5EF4-FFF2-40B4-BE49-F238E27FC236}">
                <a16:creationId xmlns:a16="http://schemas.microsoft.com/office/drawing/2014/main" id="{E26DE361-D483-4108-8506-2ADAD569E9A2}"/>
              </a:ext>
            </a:extLst>
          </p:cNvPr>
          <p:cNvSpPr>
            <a:spLocks noGrp="1"/>
          </p:cNvSpPr>
          <p:nvPr>
            <p:ph sz="quarter" idx="4"/>
          </p:nvPr>
        </p:nvSpPr>
        <p:spPr>
          <a:xfrm>
            <a:off x="4645024" y="3886200"/>
            <a:ext cx="4194176" cy="2285999"/>
          </a:xfrm>
        </p:spPr>
        <p:txBody>
          <a:bodyPr anchor="ctr">
            <a:normAutofit lnSpcReduction="10000"/>
          </a:bodyPr>
          <a:lstStyle/>
          <a:p>
            <a:pPr marL="0" indent="0">
              <a:buNone/>
            </a:pPr>
            <a:r>
              <a:rPr lang="en-US" sz="2000"/>
              <a:t>Goals:</a:t>
            </a:r>
          </a:p>
          <a:p>
            <a:pPr lvl="1"/>
            <a:r>
              <a:rPr lang="en-US" sz="1850"/>
              <a:t>Assess existing conservation programs</a:t>
            </a:r>
          </a:p>
          <a:p>
            <a:pPr lvl="1"/>
            <a:r>
              <a:rPr lang="en-US" sz="1850"/>
              <a:t>Update existing management strategies</a:t>
            </a:r>
          </a:p>
          <a:p>
            <a:pPr lvl="1"/>
            <a:r>
              <a:rPr lang="en-US" sz="1850"/>
              <a:t>Develop new management strategies</a:t>
            </a:r>
          </a:p>
        </p:txBody>
      </p:sp>
      <p:sp>
        <p:nvSpPr>
          <p:cNvPr id="5" name="Slide Number Placeholder 4">
            <a:extLst>
              <a:ext uri="{FF2B5EF4-FFF2-40B4-BE49-F238E27FC236}">
                <a16:creationId xmlns:a16="http://schemas.microsoft.com/office/drawing/2014/main" id="{53546EAD-A95E-498A-94FC-DD1CC448FF2F}"/>
              </a:ext>
            </a:extLst>
          </p:cNvPr>
          <p:cNvSpPr>
            <a:spLocks noGrp="1"/>
          </p:cNvSpPr>
          <p:nvPr>
            <p:ph type="sldNum" sz="quarter" idx="12"/>
          </p:nvPr>
        </p:nvSpPr>
        <p:spPr/>
        <p:txBody>
          <a:bodyPr/>
          <a:lstStyle/>
          <a:p>
            <a:fld id="{1A8666D9-BE27-4340-8C56-1701C85A723C}" type="slidenum">
              <a:rPr lang="en-US"/>
              <a:pPr/>
              <a:t>27</a:t>
            </a:fld>
            <a:endParaRPr lang="en-US"/>
          </a:p>
        </p:txBody>
      </p:sp>
      <p:pic>
        <p:nvPicPr>
          <p:cNvPr id="12" name="Picture 2" descr="Management Plans Work Group banner">
            <a:extLst>
              <a:ext uri="{FF2B5EF4-FFF2-40B4-BE49-F238E27FC236}">
                <a16:creationId xmlns:a16="http://schemas.microsoft.com/office/drawing/2014/main" id="{06AF4E98-C8A7-49A0-B356-13D40FF17B9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495" t="10258" r="6495" b="13174"/>
          <a:stretch/>
        </p:blipFill>
        <p:spPr bwMode="auto">
          <a:xfrm>
            <a:off x="0" y="0"/>
            <a:ext cx="9144000" cy="2514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CB9D14CB-D38C-48EC-B571-5A3FCBEC9BA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2791502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9F9E54F-3309-4CD0-A6D8-EA0A3BB86DBA}"/>
              </a:ext>
            </a:extLst>
          </p:cNvPr>
          <p:cNvGraphicFramePr/>
          <p:nvPr/>
        </p:nvGraphicFramePr>
        <p:xfrm>
          <a:off x="533401" y="2325398"/>
          <a:ext cx="8381999" cy="43040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DEE96170-A2FB-4902-B5E4-299F6C57E6F6}"/>
              </a:ext>
            </a:extLst>
          </p:cNvPr>
          <p:cNvSpPr>
            <a:spLocks noGrp="1"/>
          </p:cNvSpPr>
          <p:nvPr>
            <p:ph type="title"/>
          </p:nvPr>
        </p:nvSpPr>
        <p:spPr/>
        <p:txBody>
          <a:bodyPr>
            <a:normAutofit/>
          </a:bodyPr>
          <a:lstStyle/>
          <a:p>
            <a:r>
              <a:rPr lang="en-US"/>
              <a:t>Estimated 5MP Timeline</a:t>
            </a:r>
          </a:p>
        </p:txBody>
      </p:sp>
      <p:pic>
        <p:nvPicPr>
          <p:cNvPr id="6" name="Picture 5">
            <a:extLst>
              <a:ext uri="{FF2B5EF4-FFF2-40B4-BE49-F238E27FC236}">
                <a16:creationId xmlns:a16="http://schemas.microsoft.com/office/drawing/2014/main" id="{0B1F7354-CAAA-422C-87B4-353D6FB197B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
        <p:nvSpPr>
          <p:cNvPr id="18" name="TextBox 17">
            <a:extLst>
              <a:ext uri="{FF2B5EF4-FFF2-40B4-BE49-F238E27FC236}">
                <a16:creationId xmlns:a16="http://schemas.microsoft.com/office/drawing/2014/main" id="{FC16D1E9-E7C3-451E-82B3-6FCAA643C6A8}"/>
              </a:ext>
            </a:extLst>
          </p:cNvPr>
          <p:cNvSpPr txBox="1"/>
          <p:nvPr/>
        </p:nvSpPr>
        <p:spPr>
          <a:xfrm>
            <a:off x="152401" y="4215789"/>
            <a:ext cx="989736" cy="523220"/>
          </a:xfrm>
          <a:prstGeom prst="rect">
            <a:avLst/>
          </a:prstGeom>
          <a:noFill/>
        </p:spPr>
        <p:txBody>
          <a:bodyPr wrap="square" rtlCol="0" anchor="ctr">
            <a:spAutoFit/>
          </a:bodyPr>
          <a:lstStyle/>
          <a:p>
            <a:pPr algn="ctr"/>
            <a:r>
              <a:rPr lang="en-US" sz="2800" b="1">
                <a:solidFill>
                  <a:schemeClr val="accent2"/>
                </a:solidFill>
              </a:rPr>
              <a:t>2021</a:t>
            </a:r>
          </a:p>
        </p:txBody>
      </p:sp>
      <p:sp>
        <p:nvSpPr>
          <p:cNvPr id="19" name="TextBox 18">
            <a:extLst>
              <a:ext uri="{FF2B5EF4-FFF2-40B4-BE49-F238E27FC236}">
                <a16:creationId xmlns:a16="http://schemas.microsoft.com/office/drawing/2014/main" id="{02022B7B-228C-49FB-8876-9EFA5D5DF08C}"/>
              </a:ext>
            </a:extLst>
          </p:cNvPr>
          <p:cNvSpPr txBox="1"/>
          <p:nvPr/>
        </p:nvSpPr>
        <p:spPr>
          <a:xfrm>
            <a:off x="152401" y="2716578"/>
            <a:ext cx="989736" cy="523220"/>
          </a:xfrm>
          <a:prstGeom prst="rect">
            <a:avLst/>
          </a:prstGeom>
          <a:noFill/>
        </p:spPr>
        <p:txBody>
          <a:bodyPr wrap="square" rtlCol="0" anchor="ctr">
            <a:spAutoFit/>
          </a:bodyPr>
          <a:lstStyle/>
          <a:p>
            <a:pPr algn="ctr"/>
            <a:r>
              <a:rPr lang="en-US" sz="2800" b="1">
                <a:solidFill>
                  <a:schemeClr val="accent2"/>
                </a:solidFill>
              </a:rPr>
              <a:t>2020</a:t>
            </a:r>
          </a:p>
        </p:txBody>
      </p:sp>
      <p:sp>
        <p:nvSpPr>
          <p:cNvPr id="28" name="TextBox 27">
            <a:extLst>
              <a:ext uri="{FF2B5EF4-FFF2-40B4-BE49-F238E27FC236}">
                <a16:creationId xmlns:a16="http://schemas.microsoft.com/office/drawing/2014/main" id="{E26C1A4E-CB95-41EC-81EF-6202E8511DBA}"/>
              </a:ext>
            </a:extLst>
          </p:cNvPr>
          <p:cNvSpPr txBox="1"/>
          <p:nvPr/>
        </p:nvSpPr>
        <p:spPr>
          <a:xfrm>
            <a:off x="152401" y="5715000"/>
            <a:ext cx="989736" cy="523220"/>
          </a:xfrm>
          <a:prstGeom prst="rect">
            <a:avLst/>
          </a:prstGeom>
          <a:noFill/>
        </p:spPr>
        <p:txBody>
          <a:bodyPr wrap="square" rtlCol="0" anchor="ctr">
            <a:spAutoFit/>
          </a:bodyPr>
          <a:lstStyle/>
          <a:p>
            <a:pPr algn="ctr"/>
            <a:r>
              <a:rPr lang="en-US" sz="2800" b="1">
                <a:solidFill>
                  <a:schemeClr val="accent2"/>
                </a:solidFill>
              </a:rPr>
              <a:t>2022</a:t>
            </a:r>
          </a:p>
        </p:txBody>
      </p:sp>
    </p:spTree>
    <p:extLst>
      <p:ext uri="{BB962C8B-B14F-4D97-AF65-F5344CB8AC3E}">
        <p14:creationId xmlns:p14="http://schemas.microsoft.com/office/powerpoint/2010/main" val="6727981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B8D20905-387C-43BA-B4BD-36BAE94A8898}"/>
              </a:ext>
            </a:extLst>
          </p:cNvPr>
          <p:cNvGraphicFramePr>
            <a:graphicFrameLocks noGrp="1"/>
          </p:cNvGraphicFramePr>
          <p:nvPr>
            <p:ph idx="1"/>
          </p:nvPr>
        </p:nvGraphicFramePr>
        <p:xfrm>
          <a:off x="0" y="1981200"/>
          <a:ext cx="91440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EAE8DD05-3A6B-47BD-AB40-1A5572A12B64}"/>
              </a:ext>
            </a:extLst>
          </p:cNvPr>
          <p:cNvSpPr>
            <a:spLocks noGrp="1"/>
          </p:cNvSpPr>
          <p:nvPr>
            <p:ph type="title"/>
          </p:nvPr>
        </p:nvSpPr>
        <p:spPr/>
        <p:txBody>
          <a:bodyPr>
            <a:normAutofit/>
          </a:bodyPr>
          <a:lstStyle/>
          <a:p>
            <a:r>
              <a:rPr lang="en-US"/>
              <a:t>MPWG Subgroups</a:t>
            </a:r>
            <a:br>
              <a:rPr lang="en-US"/>
            </a:br>
            <a:r>
              <a:rPr lang="en-US" sz="2700">
                <a:solidFill>
                  <a:srgbClr val="F5C040"/>
                </a:solidFill>
              </a:rPr>
              <a:t>{ All meeting info is available at </a:t>
            </a:r>
            <a:r>
              <a:rPr lang="en-US" sz="2700" u="sng">
                <a:solidFill>
                  <a:srgbClr val="F5C040"/>
                </a:solidFill>
              </a:rPr>
              <a:t>new.azwater.gov/5MP</a:t>
            </a:r>
            <a:r>
              <a:rPr lang="en-US" sz="2700">
                <a:solidFill>
                  <a:srgbClr val="F5C040"/>
                </a:solidFill>
              </a:rPr>
              <a:t> } </a:t>
            </a:r>
            <a:endParaRPr lang="en-US"/>
          </a:p>
        </p:txBody>
      </p:sp>
      <p:sp>
        <p:nvSpPr>
          <p:cNvPr id="5" name="Slide Number Placeholder 4">
            <a:extLst>
              <a:ext uri="{FF2B5EF4-FFF2-40B4-BE49-F238E27FC236}">
                <a16:creationId xmlns:a16="http://schemas.microsoft.com/office/drawing/2014/main" id="{61479BE8-2BB7-49C7-A4DD-EDFD9BA8C7DA}"/>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A8666D9-BE27-4340-8C56-1701C85A723C}" type="slidenum">
              <a:rPr kumimoji="0" lang="en-US" sz="1000" b="0" i="0" u="none" strike="noStrike" kern="1200" cap="none" spc="0" normalizeH="0" baseline="0" noProof="0" smtClean="0">
                <a:ln>
                  <a:noFill/>
                </a:ln>
                <a:solidFill>
                  <a:srgbClr val="073E87"/>
                </a:solidFill>
                <a:effectLst/>
                <a:uLnTx/>
                <a:uFillTx/>
                <a:latin typeface="Candara"/>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a:t>
            </a:fld>
            <a:endParaRPr kumimoji="0" lang="en-US" sz="1000" b="0" i="0" u="none" strike="noStrike" kern="1200" cap="none" spc="0" normalizeH="0" baseline="0" noProof="0">
              <a:ln>
                <a:noFill/>
              </a:ln>
              <a:solidFill>
                <a:srgbClr val="073E87"/>
              </a:solidFill>
              <a:effectLst/>
              <a:uLnTx/>
              <a:uFillTx/>
              <a:latin typeface="Candara"/>
              <a:ea typeface="+mn-ea"/>
              <a:cs typeface="+mn-cs"/>
            </a:endParaRPr>
          </a:p>
        </p:txBody>
      </p:sp>
      <p:grpSp>
        <p:nvGrpSpPr>
          <p:cNvPr id="9" name="Group 8">
            <a:extLst>
              <a:ext uri="{FF2B5EF4-FFF2-40B4-BE49-F238E27FC236}">
                <a16:creationId xmlns:a16="http://schemas.microsoft.com/office/drawing/2014/main" id="{D335B990-C66B-4AF5-8BE2-FF42501301DC}"/>
              </a:ext>
            </a:extLst>
          </p:cNvPr>
          <p:cNvGrpSpPr/>
          <p:nvPr/>
        </p:nvGrpSpPr>
        <p:grpSpPr>
          <a:xfrm>
            <a:off x="5257800" y="3324458"/>
            <a:ext cx="1219200" cy="323165"/>
            <a:chOff x="685800" y="1867053"/>
            <a:chExt cx="3206438" cy="849909"/>
          </a:xfrm>
        </p:grpSpPr>
        <p:pic>
          <p:nvPicPr>
            <p:cNvPr id="7" name="Graphic 6" descr="Daily calendar">
              <a:extLst>
                <a:ext uri="{FF2B5EF4-FFF2-40B4-BE49-F238E27FC236}">
                  <a16:creationId xmlns:a16="http://schemas.microsoft.com/office/drawing/2014/main" id="{39459BDC-6671-443F-9B65-2237978BED93}"/>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5800" y="1949107"/>
              <a:ext cx="685800" cy="685800"/>
            </a:xfrm>
            <a:prstGeom prst="rect">
              <a:avLst/>
            </a:prstGeom>
          </p:spPr>
        </p:pic>
        <p:sp>
          <p:nvSpPr>
            <p:cNvPr id="8" name="TextBox 7">
              <a:extLst>
                <a:ext uri="{FF2B5EF4-FFF2-40B4-BE49-F238E27FC236}">
                  <a16:creationId xmlns:a16="http://schemas.microsoft.com/office/drawing/2014/main" id="{77718EA3-C751-4947-8E84-141D74ACC527}"/>
                </a:ext>
              </a:extLst>
            </p:cNvPr>
            <p:cNvSpPr txBox="1"/>
            <p:nvPr/>
          </p:nvSpPr>
          <p:spPr>
            <a:xfrm>
              <a:off x="1371600" y="1867053"/>
              <a:ext cx="2520638" cy="849909"/>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a:solidFill>
                    <a:srgbClr val="F5C040"/>
                  </a:solidFill>
                  <a:latin typeface="Candara"/>
                </a:rPr>
                <a:t>8/18</a:t>
              </a:r>
              <a:r>
                <a:rPr kumimoji="0" lang="en-US" sz="1500" b="0" i="0" u="none" strike="noStrike" kern="1200" cap="none" spc="0" normalizeH="0" baseline="0" noProof="0">
                  <a:ln>
                    <a:noFill/>
                  </a:ln>
                  <a:solidFill>
                    <a:srgbClr val="F5C040"/>
                  </a:solidFill>
                  <a:effectLst/>
                  <a:uLnTx/>
                  <a:uFillTx/>
                  <a:latin typeface="Candara"/>
                  <a:ea typeface="+mn-ea"/>
                  <a:cs typeface="+mn-cs"/>
                </a:rPr>
                <a:t>/2020</a:t>
              </a:r>
            </a:p>
          </p:txBody>
        </p:sp>
      </p:grpSp>
      <p:grpSp>
        <p:nvGrpSpPr>
          <p:cNvPr id="10" name="Group 9">
            <a:extLst>
              <a:ext uri="{FF2B5EF4-FFF2-40B4-BE49-F238E27FC236}">
                <a16:creationId xmlns:a16="http://schemas.microsoft.com/office/drawing/2014/main" id="{376806FA-319E-49F5-A941-FF4811469685}"/>
              </a:ext>
            </a:extLst>
          </p:cNvPr>
          <p:cNvGrpSpPr/>
          <p:nvPr/>
        </p:nvGrpSpPr>
        <p:grpSpPr>
          <a:xfrm>
            <a:off x="7737926" y="4545899"/>
            <a:ext cx="1219200" cy="323165"/>
            <a:chOff x="685800" y="1867053"/>
            <a:chExt cx="3206438" cy="849909"/>
          </a:xfrm>
        </p:grpSpPr>
        <p:pic>
          <p:nvPicPr>
            <p:cNvPr id="11" name="Graphic 10" descr="Daily calendar">
              <a:extLst>
                <a:ext uri="{FF2B5EF4-FFF2-40B4-BE49-F238E27FC236}">
                  <a16:creationId xmlns:a16="http://schemas.microsoft.com/office/drawing/2014/main" id="{2D5EF6D9-AA2F-4D49-A29E-C30DDF187190}"/>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5800" y="1949107"/>
              <a:ext cx="685800" cy="685800"/>
            </a:xfrm>
            <a:prstGeom prst="rect">
              <a:avLst/>
            </a:prstGeom>
          </p:spPr>
        </p:pic>
        <p:sp>
          <p:nvSpPr>
            <p:cNvPr id="12" name="TextBox 11">
              <a:extLst>
                <a:ext uri="{FF2B5EF4-FFF2-40B4-BE49-F238E27FC236}">
                  <a16:creationId xmlns:a16="http://schemas.microsoft.com/office/drawing/2014/main" id="{C381FC39-20E7-469F-9830-6FD1C2C95C8D}"/>
                </a:ext>
              </a:extLst>
            </p:cNvPr>
            <p:cNvSpPr txBox="1"/>
            <p:nvPr/>
          </p:nvSpPr>
          <p:spPr>
            <a:xfrm>
              <a:off x="1371600" y="1867053"/>
              <a:ext cx="2520638" cy="849909"/>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rgbClr val="F5C040"/>
                  </a:solidFill>
                  <a:effectLst/>
                  <a:uLnTx/>
                  <a:uFillTx/>
                  <a:latin typeface="Candara"/>
                  <a:ea typeface="+mn-ea"/>
                  <a:cs typeface="+mn-cs"/>
                </a:rPr>
                <a:t>7/7/2020</a:t>
              </a:r>
            </a:p>
          </p:txBody>
        </p:sp>
      </p:grpSp>
      <p:grpSp>
        <p:nvGrpSpPr>
          <p:cNvPr id="13" name="Group 12">
            <a:extLst>
              <a:ext uri="{FF2B5EF4-FFF2-40B4-BE49-F238E27FC236}">
                <a16:creationId xmlns:a16="http://schemas.microsoft.com/office/drawing/2014/main" id="{9E501017-E0BE-4B16-A7A0-A28D35B75D31}"/>
              </a:ext>
            </a:extLst>
          </p:cNvPr>
          <p:cNvGrpSpPr/>
          <p:nvPr/>
        </p:nvGrpSpPr>
        <p:grpSpPr>
          <a:xfrm>
            <a:off x="4451765" y="4489167"/>
            <a:ext cx="1219200" cy="323165"/>
            <a:chOff x="685800" y="1867053"/>
            <a:chExt cx="3206438" cy="849909"/>
          </a:xfrm>
        </p:grpSpPr>
        <p:pic>
          <p:nvPicPr>
            <p:cNvPr id="14" name="Graphic 13" descr="Daily calendar">
              <a:extLst>
                <a:ext uri="{FF2B5EF4-FFF2-40B4-BE49-F238E27FC236}">
                  <a16:creationId xmlns:a16="http://schemas.microsoft.com/office/drawing/2014/main" id="{D20B1F7A-4AFB-43F3-9327-6F3F26541DE1}"/>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5800" y="1949107"/>
              <a:ext cx="685800" cy="685800"/>
            </a:xfrm>
            <a:prstGeom prst="rect">
              <a:avLst/>
            </a:prstGeom>
          </p:spPr>
        </p:pic>
        <p:sp>
          <p:nvSpPr>
            <p:cNvPr id="15" name="TextBox 14">
              <a:extLst>
                <a:ext uri="{FF2B5EF4-FFF2-40B4-BE49-F238E27FC236}">
                  <a16:creationId xmlns:a16="http://schemas.microsoft.com/office/drawing/2014/main" id="{31D9D595-591D-43A8-8696-6C937DA60927}"/>
                </a:ext>
              </a:extLst>
            </p:cNvPr>
            <p:cNvSpPr txBox="1"/>
            <p:nvPr/>
          </p:nvSpPr>
          <p:spPr>
            <a:xfrm>
              <a:off x="1371600" y="1867053"/>
              <a:ext cx="2520638" cy="849909"/>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rgbClr val="F5C040"/>
                  </a:solidFill>
                  <a:effectLst/>
                  <a:uLnTx/>
                  <a:uFillTx/>
                  <a:latin typeface="Candara"/>
                  <a:ea typeface="+mn-ea"/>
                  <a:cs typeface="+mn-cs"/>
                </a:rPr>
                <a:t>7/28/2020</a:t>
              </a:r>
            </a:p>
          </p:txBody>
        </p:sp>
      </p:grpSp>
      <p:grpSp>
        <p:nvGrpSpPr>
          <p:cNvPr id="16" name="Group 15">
            <a:extLst>
              <a:ext uri="{FF2B5EF4-FFF2-40B4-BE49-F238E27FC236}">
                <a16:creationId xmlns:a16="http://schemas.microsoft.com/office/drawing/2014/main" id="{D09A3D78-54DE-4B0F-99B0-A2DA448B737E}"/>
              </a:ext>
            </a:extLst>
          </p:cNvPr>
          <p:cNvGrpSpPr/>
          <p:nvPr/>
        </p:nvGrpSpPr>
        <p:grpSpPr>
          <a:xfrm>
            <a:off x="6108700" y="5694774"/>
            <a:ext cx="1219200" cy="323165"/>
            <a:chOff x="685800" y="1867053"/>
            <a:chExt cx="3206438" cy="849909"/>
          </a:xfrm>
        </p:grpSpPr>
        <p:pic>
          <p:nvPicPr>
            <p:cNvPr id="17" name="Graphic 16" descr="Daily calendar">
              <a:extLst>
                <a:ext uri="{FF2B5EF4-FFF2-40B4-BE49-F238E27FC236}">
                  <a16:creationId xmlns:a16="http://schemas.microsoft.com/office/drawing/2014/main" id="{3B71CFFA-F4BE-4CA4-85B6-4DC9E229E1AE}"/>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5800" y="1949107"/>
              <a:ext cx="685800" cy="685800"/>
            </a:xfrm>
            <a:prstGeom prst="rect">
              <a:avLst/>
            </a:prstGeom>
          </p:spPr>
        </p:pic>
        <p:sp>
          <p:nvSpPr>
            <p:cNvPr id="18" name="TextBox 17">
              <a:extLst>
                <a:ext uri="{FF2B5EF4-FFF2-40B4-BE49-F238E27FC236}">
                  <a16:creationId xmlns:a16="http://schemas.microsoft.com/office/drawing/2014/main" id="{BC210218-7130-4238-B3A4-3F60835F3456}"/>
                </a:ext>
              </a:extLst>
            </p:cNvPr>
            <p:cNvSpPr txBox="1"/>
            <p:nvPr/>
          </p:nvSpPr>
          <p:spPr>
            <a:xfrm>
              <a:off x="1371600" y="1867053"/>
              <a:ext cx="2520638" cy="849909"/>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a:solidFill>
                    <a:srgbClr val="F5C040"/>
                  </a:solidFill>
                  <a:latin typeface="Candara"/>
                </a:rPr>
                <a:t>TBD</a:t>
              </a:r>
              <a:endParaRPr kumimoji="0" lang="en-US" sz="1500" b="0" i="0" u="none" strike="noStrike" kern="1200" cap="none" spc="0" normalizeH="0" baseline="0" noProof="0">
                <a:ln>
                  <a:noFill/>
                </a:ln>
                <a:solidFill>
                  <a:srgbClr val="F5C040"/>
                </a:solidFill>
                <a:effectLst/>
                <a:uLnTx/>
                <a:uFillTx/>
                <a:latin typeface="Candara"/>
                <a:ea typeface="+mn-ea"/>
                <a:cs typeface="+mn-cs"/>
              </a:endParaRPr>
            </a:p>
          </p:txBody>
        </p:sp>
      </p:grpSp>
      <p:grpSp>
        <p:nvGrpSpPr>
          <p:cNvPr id="19" name="Group 18">
            <a:extLst>
              <a:ext uri="{FF2B5EF4-FFF2-40B4-BE49-F238E27FC236}">
                <a16:creationId xmlns:a16="http://schemas.microsoft.com/office/drawing/2014/main" id="{4864950E-013C-4332-9B3B-3352C9A78283}"/>
              </a:ext>
            </a:extLst>
          </p:cNvPr>
          <p:cNvGrpSpPr/>
          <p:nvPr/>
        </p:nvGrpSpPr>
        <p:grpSpPr>
          <a:xfrm>
            <a:off x="2771888" y="4518258"/>
            <a:ext cx="1219200" cy="323165"/>
            <a:chOff x="685800" y="1867053"/>
            <a:chExt cx="3206438" cy="849909"/>
          </a:xfrm>
        </p:grpSpPr>
        <p:pic>
          <p:nvPicPr>
            <p:cNvPr id="20" name="Graphic 19" descr="Daily calendar">
              <a:extLst>
                <a:ext uri="{FF2B5EF4-FFF2-40B4-BE49-F238E27FC236}">
                  <a16:creationId xmlns:a16="http://schemas.microsoft.com/office/drawing/2014/main" id="{C326A3BE-9515-4E5C-B774-CD4EB4FDCA62}"/>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5800" y="1949107"/>
              <a:ext cx="685800" cy="685800"/>
            </a:xfrm>
            <a:prstGeom prst="rect">
              <a:avLst/>
            </a:prstGeom>
          </p:spPr>
        </p:pic>
        <p:sp>
          <p:nvSpPr>
            <p:cNvPr id="21" name="TextBox 20">
              <a:extLst>
                <a:ext uri="{FF2B5EF4-FFF2-40B4-BE49-F238E27FC236}">
                  <a16:creationId xmlns:a16="http://schemas.microsoft.com/office/drawing/2014/main" id="{93E7F4C7-1256-4569-8257-D24DB7B5D454}"/>
                </a:ext>
              </a:extLst>
            </p:cNvPr>
            <p:cNvSpPr txBox="1"/>
            <p:nvPr/>
          </p:nvSpPr>
          <p:spPr>
            <a:xfrm>
              <a:off x="1371600" y="1867053"/>
              <a:ext cx="2520638" cy="849909"/>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a:solidFill>
                    <a:srgbClr val="F5C040"/>
                  </a:solidFill>
                  <a:latin typeface="Candara"/>
                </a:rPr>
                <a:t>7/20</a:t>
              </a:r>
              <a:r>
                <a:rPr kumimoji="0" lang="en-US" sz="1500" b="0" i="0" u="none" strike="noStrike" kern="1200" cap="none" spc="0" normalizeH="0" baseline="0" noProof="0">
                  <a:ln>
                    <a:noFill/>
                  </a:ln>
                  <a:solidFill>
                    <a:srgbClr val="F5C040"/>
                  </a:solidFill>
                  <a:effectLst/>
                  <a:uLnTx/>
                  <a:uFillTx/>
                  <a:latin typeface="Candara"/>
                  <a:ea typeface="+mn-ea"/>
                  <a:cs typeface="+mn-cs"/>
                </a:rPr>
                <a:t>/2020</a:t>
              </a:r>
            </a:p>
          </p:txBody>
        </p:sp>
      </p:grpSp>
      <p:grpSp>
        <p:nvGrpSpPr>
          <p:cNvPr id="23" name="Group 22">
            <a:extLst>
              <a:ext uri="{FF2B5EF4-FFF2-40B4-BE49-F238E27FC236}">
                <a16:creationId xmlns:a16="http://schemas.microsoft.com/office/drawing/2014/main" id="{E9F9ACFD-98DD-4793-8248-8B3A6ADD9625}"/>
              </a:ext>
            </a:extLst>
          </p:cNvPr>
          <p:cNvGrpSpPr/>
          <p:nvPr/>
        </p:nvGrpSpPr>
        <p:grpSpPr>
          <a:xfrm>
            <a:off x="6239379" y="4513537"/>
            <a:ext cx="1216152" cy="320040"/>
            <a:chOff x="7632701" y="4537658"/>
            <a:chExt cx="1135459" cy="353943"/>
          </a:xfrm>
        </p:grpSpPr>
        <p:pic>
          <p:nvPicPr>
            <p:cNvPr id="24" name="Graphic 23" descr="Daily calendar">
              <a:extLst>
                <a:ext uri="{FF2B5EF4-FFF2-40B4-BE49-F238E27FC236}">
                  <a16:creationId xmlns:a16="http://schemas.microsoft.com/office/drawing/2014/main" id="{319EBD5D-4866-48C1-BDB7-8A6C35F73B6A}"/>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632701" y="4581035"/>
              <a:ext cx="260765" cy="260765"/>
            </a:xfrm>
            <a:prstGeom prst="rect">
              <a:avLst/>
            </a:prstGeom>
          </p:spPr>
        </p:pic>
        <p:sp>
          <p:nvSpPr>
            <p:cNvPr id="25" name="TextBox 34">
              <a:extLst>
                <a:ext uri="{FF2B5EF4-FFF2-40B4-BE49-F238E27FC236}">
                  <a16:creationId xmlns:a16="http://schemas.microsoft.com/office/drawing/2014/main" id="{B72F0A3F-1056-4A21-83E7-7563B86855BA}"/>
                </a:ext>
              </a:extLst>
            </p:cNvPr>
            <p:cNvSpPr txBox="1"/>
            <p:nvPr/>
          </p:nvSpPr>
          <p:spPr>
            <a:xfrm>
              <a:off x="7809726" y="4537658"/>
              <a:ext cx="958434" cy="353943"/>
            </a:xfrm>
            <a:prstGeom prst="rect">
              <a:avLst/>
            </a:prstGeom>
            <a:noFill/>
          </p:spPr>
          <p:txBody>
            <a:bodyPr wrap="square" rtlCol="0" anchor="ctr">
              <a:spAutoFit/>
            </a:bodyPr>
            <a:lstStyle/>
            <a:p>
              <a:pPr algn="ctr" defTabSz="685800">
                <a:defRPr/>
              </a:pPr>
              <a:r>
                <a:rPr lang="en-US" sz="1500">
                  <a:solidFill>
                    <a:srgbClr val="F5C040"/>
                  </a:solidFill>
                  <a:latin typeface="Candara"/>
                </a:rPr>
                <a:t>TBD</a:t>
              </a:r>
            </a:p>
          </p:txBody>
        </p:sp>
      </p:grpSp>
      <p:pic>
        <p:nvPicPr>
          <p:cNvPr id="26" name="Picture 25">
            <a:extLst>
              <a:ext uri="{FF2B5EF4-FFF2-40B4-BE49-F238E27FC236}">
                <a16:creationId xmlns:a16="http://schemas.microsoft.com/office/drawing/2014/main" id="{0B25CD02-D28F-4DB0-BDA0-D87DC8B8CC27}"/>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976061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20B897-A623-4892-BFF9-6A94FFB2EE8A}"/>
              </a:ext>
            </a:extLst>
          </p:cNvPr>
          <p:cNvSpPr>
            <a:spLocks noGrp="1"/>
          </p:cNvSpPr>
          <p:nvPr>
            <p:ph type="title"/>
          </p:nvPr>
        </p:nvSpPr>
        <p:spPr/>
        <p:txBody>
          <a:bodyPr>
            <a:normAutofit/>
          </a:bodyPr>
          <a:lstStyle/>
          <a:p>
            <a:r>
              <a:rPr lang="en-US"/>
              <a:t>1. Management Plans Overview &amp; Status</a:t>
            </a:r>
          </a:p>
        </p:txBody>
      </p:sp>
      <p:sp>
        <p:nvSpPr>
          <p:cNvPr id="7" name="Text Placeholder 6">
            <a:extLst>
              <a:ext uri="{FF2B5EF4-FFF2-40B4-BE49-F238E27FC236}">
                <a16:creationId xmlns:a16="http://schemas.microsoft.com/office/drawing/2014/main" id="{5C2C54A6-6E90-4513-91EE-502EAE857932}"/>
              </a:ext>
            </a:extLst>
          </p:cNvPr>
          <p:cNvSpPr>
            <a:spLocks noGrp="1"/>
          </p:cNvSpPr>
          <p:nvPr>
            <p:ph type="body" idx="1"/>
          </p:nvPr>
        </p:nvSpPr>
        <p:spPr/>
        <p:txBody>
          <a:bodyPr/>
          <a:lstStyle/>
          <a:p>
            <a:endParaRPr lang="en-US"/>
          </a:p>
        </p:txBody>
      </p:sp>
      <p:sp>
        <p:nvSpPr>
          <p:cNvPr id="6" name="Slide Number Placeholder 3">
            <a:extLst>
              <a:ext uri="{FF2B5EF4-FFF2-40B4-BE49-F238E27FC236}">
                <a16:creationId xmlns:a16="http://schemas.microsoft.com/office/drawing/2014/main" id="{D7E3CC16-F0E6-4355-AD71-F40E38A5FF61}"/>
              </a:ext>
            </a:extLst>
          </p:cNvPr>
          <p:cNvSpPr txBox="1">
            <a:spLocks/>
          </p:cNvSpPr>
          <p:nvPr/>
        </p:nvSpPr>
        <p:spPr>
          <a:xfrm>
            <a:off x="3990975" y="6492875"/>
            <a:ext cx="1162050" cy="365125"/>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A8666D9-BE27-4340-8C56-1701C85A723C}" type="slidenum">
              <a:rPr lang="en-US" smtClean="0">
                <a:solidFill>
                  <a:srgbClr val="073E87"/>
                </a:solidFill>
              </a:rPr>
              <a:pPr/>
              <a:t>3</a:t>
            </a:fld>
            <a:endParaRPr lang="en-US">
              <a:solidFill>
                <a:srgbClr val="073E87"/>
              </a:solidFill>
            </a:endParaRPr>
          </a:p>
        </p:txBody>
      </p:sp>
      <p:pic>
        <p:nvPicPr>
          <p:cNvPr id="8" name="Picture 7">
            <a:extLst>
              <a:ext uri="{FF2B5EF4-FFF2-40B4-BE49-F238E27FC236}">
                <a16:creationId xmlns:a16="http://schemas.microsoft.com/office/drawing/2014/main" id="{E4987172-2A5A-404D-84DE-983EC7B950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7872682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B1DAFC-F2EC-44A7-829B-3B1F151D2A7E}"/>
              </a:ext>
            </a:extLst>
          </p:cNvPr>
          <p:cNvSpPr>
            <a:spLocks noGrp="1"/>
          </p:cNvSpPr>
          <p:nvPr>
            <p:ph type="ctrTitle"/>
          </p:nvPr>
        </p:nvSpPr>
        <p:spPr>
          <a:xfrm>
            <a:off x="685800" y="581297"/>
            <a:ext cx="7772400" cy="1780108"/>
          </a:xfrm>
        </p:spPr>
        <p:txBody>
          <a:bodyPr anchor="ctr">
            <a:normAutofit/>
          </a:bodyPr>
          <a:lstStyle/>
          <a:p>
            <a:pPr algn="ctr"/>
            <a:r>
              <a:rPr lang="en-US" sz="4800"/>
              <a:t>Questions?</a:t>
            </a:r>
          </a:p>
        </p:txBody>
      </p:sp>
      <p:sp>
        <p:nvSpPr>
          <p:cNvPr id="6" name="Text Placeholder 5">
            <a:extLst>
              <a:ext uri="{FF2B5EF4-FFF2-40B4-BE49-F238E27FC236}">
                <a16:creationId xmlns:a16="http://schemas.microsoft.com/office/drawing/2014/main" id="{60AF23D7-4C1C-412B-AC6F-B9981DEBF814}"/>
              </a:ext>
            </a:extLst>
          </p:cNvPr>
          <p:cNvSpPr>
            <a:spLocks noGrp="1"/>
          </p:cNvSpPr>
          <p:nvPr>
            <p:ph type="subTitle" idx="1"/>
          </p:nvPr>
        </p:nvSpPr>
        <p:spPr>
          <a:xfrm>
            <a:off x="1371600" y="2361406"/>
            <a:ext cx="6400800" cy="3337646"/>
          </a:xfrm>
        </p:spPr>
        <p:txBody>
          <a:bodyPr anchor="ctr">
            <a:normAutofit lnSpcReduction="10000"/>
          </a:bodyPr>
          <a:lstStyle/>
          <a:p>
            <a:r>
              <a:rPr lang="en-US" sz="2800">
                <a:solidFill>
                  <a:schemeClr val="bg1"/>
                </a:solidFill>
              </a:rPr>
              <a:t>nlmast@azwater.gov | 602-771-4646</a:t>
            </a:r>
          </a:p>
          <a:p>
            <a:endParaRPr lang="en-US" sz="1600"/>
          </a:p>
          <a:p>
            <a:r>
              <a:rPr lang="en-US" sz="2400"/>
              <a:t>managementplans@azwater.gov</a:t>
            </a:r>
            <a:endParaRPr lang="en-US">
              <a:solidFill>
                <a:schemeClr val="bg1"/>
              </a:solidFill>
            </a:endParaRPr>
          </a:p>
          <a:p>
            <a:endParaRPr lang="en-US">
              <a:solidFill>
                <a:schemeClr val="bg1"/>
              </a:solidFill>
            </a:endParaRPr>
          </a:p>
          <a:p>
            <a:r>
              <a:rPr lang="en-US">
                <a:solidFill>
                  <a:schemeClr val="bg1"/>
                </a:solidFill>
              </a:rPr>
              <a:t>Management Plans Work Group: </a:t>
            </a:r>
          </a:p>
          <a:p>
            <a:r>
              <a:rPr lang="en-US">
                <a:solidFill>
                  <a:schemeClr val="bg1"/>
                </a:solidFill>
              </a:rPr>
              <a:t>new.azwater.gov/5MP</a:t>
            </a:r>
          </a:p>
          <a:p>
            <a:endParaRPr lang="en-US">
              <a:solidFill>
                <a:schemeClr val="bg1"/>
              </a:solidFill>
            </a:endParaRPr>
          </a:p>
          <a:p>
            <a:r>
              <a:rPr lang="en-US">
                <a:solidFill>
                  <a:schemeClr val="bg1"/>
                </a:solidFill>
              </a:rPr>
              <a:t>Full Text of Management Plans:</a:t>
            </a:r>
          </a:p>
          <a:p>
            <a:r>
              <a:rPr lang="en-US">
                <a:solidFill>
                  <a:schemeClr val="bg1"/>
                </a:solidFill>
              </a:rPr>
              <a:t>new.azwater.gov/ama/management-plans</a:t>
            </a:r>
          </a:p>
          <a:p>
            <a:endParaRPr lang="en-US">
              <a:solidFill>
                <a:schemeClr val="bg1"/>
              </a:solidFill>
            </a:endParaRPr>
          </a:p>
          <a:p>
            <a:endParaRPr lang="en-US">
              <a:solidFill>
                <a:schemeClr val="bg1"/>
              </a:solidFill>
            </a:endParaRPr>
          </a:p>
        </p:txBody>
      </p:sp>
      <p:sp>
        <p:nvSpPr>
          <p:cNvPr id="7" name="Slide Number Placeholder 4">
            <a:extLst>
              <a:ext uri="{FF2B5EF4-FFF2-40B4-BE49-F238E27FC236}">
                <a16:creationId xmlns:a16="http://schemas.microsoft.com/office/drawing/2014/main" id="{6FFC6F17-2717-B940-A3C1-CC60E1292856}"/>
              </a:ext>
            </a:extLst>
          </p:cNvPr>
          <p:cNvSpPr>
            <a:spLocks noGrp="1"/>
          </p:cNvSpPr>
          <p:nvPr>
            <p:ph type="sldNum" sz="quarter" idx="12"/>
          </p:nvPr>
        </p:nvSpPr>
        <p:spPr>
          <a:xfrm>
            <a:off x="3979160" y="6468168"/>
            <a:ext cx="1161827" cy="365125"/>
          </a:xfrm>
        </p:spPr>
        <p:txBody>
          <a:bodyPr/>
          <a:lstStyle/>
          <a:p>
            <a:fld id="{1A8666D9-BE27-4340-8C56-1701C85A723C}" type="slidenum">
              <a:rPr lang="en-US"/>
              <a:pPr/>
              <a:t>30</a:t>
            </a:fld>
            <a:endParaRPr lang="en-US"/>
          </a:p>
        </p:txBody>
      </p:sp>
      <p:pic>
        <p:nvPicPr>
          <p:cNvPr id="5" name="Picture 4">
            <a:extLst>
              <a:ext uri="{FF2B5EF4-FFF2-40B4-BE49-F238E27FC236}">
                <a16:creationId xmlns:a16="http://schemas.microsoft.com/office/drawing/2014/main" id="{F526AE5E-1718-45C7-8F50-30ABCD899A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7245592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9FBEF-8C21-49E3-B58D-B13FCD8C7B1F}"/>
              </a:ext>
            </a:extLst>
          </p:cNvPr>
          <p:cNvSpPr>
            <a:spLocks noGrp="1"/>
          </p:cNvSpPr>
          <p:nvPr>
            <p:ph type="title"/>
          </p:nvPr>
        </p:nvSpPr>
        <p:spPr/>
        <p:txBody>
          <a:bodyPr/>
          <a:lstStyle/>
          <a:p>
            <a:r>
              <a:rPr lang="en-US"/>
              <a:t>Backups</a:t>
            </a:r>
          </a:p>
        </p:txBody>
      </p:sp>
      <p:sp>
        <p:nvSpPr>
          <p:cNvPr id="3" name="Text Placeholder 2">
            <a:extLst>
              <a:ext uri="{FF2B5EF4-FFF2-40B4-BE49-F238E27FC236}">
                <a16:creationId xmlns:a16="http://schemas.microsoft.com/office/drawing/2014/main" id="{ED6660B5-FA16-4A5C-B85C-6313877EEF3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5BE343-0631-412E-ADC3-39E576E5776A}"/>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31</a:t>
            </a:fld>
            <a:endParaRPr lang="en-US" kern="0">
              <a:solidFill>
                <a:srgbClr val="073E87"/>
              </a:solidFill>
            </a:endParaRPr>
          </a:p>
        </p:txBody>
      </p:sp>
      <p:pic>
        <p:nvPicPr>
          <p:cNvPr id="5" name="Picture 4">
            <a:extLst>
              <a:ext uri="{FF2B5EF4-FFF2-40B4-BE49-F238E27FC236}">
                <a16:creationId xmlns:a16="http://schemas.microsoft.com/office/drawing/2014/main" id="{9B2C6746-41AB-4177-9004-17BE2B22B5A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9717053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25CCDA7-F533-4834-879B-B8779F6206E2}"/>
              </a:ext>
            </a:extLst>
          </p:cNvPr>
          <p:cNvSpPr>
            <a:spLocks noGrp="1"/>
          </p:cNvSpPr>
          <p:nvPr>
            <p:ph idx="1"/>
          </p:nvPr>
        </p:nvSpPr>
        <p:spPr>
          <a:xfrm>
            <a:off x="872069" y="2477386"/>
            <a:ext cx="7408333" cy="4380614"/>
          </a:xfrm>
        </p:spPr>
        <p:txBody>
          <a:bodyPr>
            <a:normAutofit fontScale="70000" lnSpcReduction="20000"/>
          </a:bodyPr>
          <a:lstStyle/>
          <a:p>
            <a:r>
              <a:rPr lang="en-US"/>
              <a:t>Water Duty (WD)</a:t>
            </a:r>
            <a:r>
              <a:rPr lang="en-US" sz="1700"/>
              <a:t>*</a:t>
            </a:r>
            <a:r>
              <a:rPr lang="en-US"/>
              <a:t>: Amount of water in acre-feet per acre that is reasonable to apply to irrigated land in a farm unit during the accounting period</a:t>
            </a:r>
          </a:p>
          <a:p>
            <a:pPr lvl="1"/>
            <a:r>
              <a:rPr lang="en-US"/>
              <a:t>Water Duty = Irrigation Requirement / Assigned Irrigation Efficiency</a:t>
            </a:r>
          </a:p>
          <a:p>
            <a:endParaRPr lang="en-US"/>
          </a:p>
          <a:p>
            <a:r>
              <a:rPr lang="en-US"/>
              <a:t>Water Duty Acres (</a:t>
            </a:r>
            <a:r>
              <a:rPr lang="en-US" err="1"/>
              <a:t>WDAc</a:t>
            </a:r>
            <a:r>
              <a:rPr lang="en-US"/>
              <a:t>)</a:t>
            </a:r>
            <a:r>
              <a:rPr lang="en-US" sz="1700"/>
              <a:t>**</a:t>
            </a:r>
            <a:r>
              <a:rPr lang="en-US"/>
              <a:t>: The highest number of acres in the farm which were legally irrigated during any one year from 1975-1979.</a:t>
            </a:r>
          </a:p>
          <a:p>
            <a:endParaRPr lang="en-US"/>
          </a:p>
          <a:p>
            <a:r>
              <a:rPr lang="en-US"/>
              <a:t>Irrigation Acre</a:t>
            </a:r>
            <a:r>
              <a:rPr lang="en-US" sz="1700"/>
              <a:t>*</a:t>
            </a:r>
            <a:r>
              <a:rPr lang="en-US"/>
              <a:t>: an acre of land to which an irrigation grandfathered right is appurtenant.</a:t>
            </a:r>
          </a:p>
          <a:p>
            <a:endParaRPr lang="en-US"/>
          </a:p>
          <a:p>
            <a:r>
              <a:rPr lang="en-US"/>
              <a:t>Allotment: the maximum amount of groundwater which may be used for the farm unit.</a:t>
            </a:r>
          </a:p>
          <a:p>
            <a:pPr lvl="1"/>
            <a:r>
              <a:rPr lang="en-US"/>
              <a:t>Allotment = Water Duty * Water Duty Acres</a:t>
            </a:r>
          </a:p>
          <a:p>
            <a:pPr marL="0" indent="0">
              <a:buNone/>
            </a:pPr>
            <a:endParaRPr lang="en-US"/>
          </a:p>
          <a:p>
            <a:pPr marL="0" indent="0">
              <a:buNone/>
            </a:pPr>
            <a:endParaRPr lang="en-US"/>
          </a:p>
          <a:p>
            <a:pPr marL="0" indent="0">
              <a:buNone/>
            </a:pPr>
            <a:endParaRPr lang="en-US"/>
          </a:p>
          <a:p>
            <a:pPr marL="0" indent="0">
              <a:buNone/>
            </a:pPr>
            <a:r>
              <a:rPr lang="en-US" sz="1700"/>
              <a:t>*Definition from A.R.S. </a:t>
            </a:r>
            <a:r>
              <a:rPr lang="en-US" sz="1700" i="1"/>
              <a:t>§ 45-402.</a:t>
            </a:r>
            <a:endParaRPr lang="en-US" sz="1700"/>
          </a:p>
          <a:p>
            <a:pPr marL="0" indent="0">
              <a:buNone/>
            </a:pPr>
            <a:r>
              <a:rPr lang="en-US" sz="1700"/>
              <a:t>**Definition from from A.R.S. </a:t>
            </a:r>
            <a:r>
              <a:rPr lang="en-US" sz="1700" i="1"/>
              <a:t>§ 45-465.</a:t>
            </a:r>
          </a:p>
        </p:txBody>
      </p:sp>
      <p:sp>
        <p:nvSpPr>
          <p:cNvPr id="5" name="Slide Number Placeholder 1">
            <a:extLst>
              <a:ext uri="{FF2B5EF4-FFF2-40B4-BE49-F238E27FC236}">
                <a16:creationId xmlns:a16="http://schemas.microsoft.com/office/drawing/2014/main" id="{DAEA6906-1117-48D4-9DB2-B94FCC6EC5FE}"/>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32</a:t>
            </a:fld>
            <a:endParaRPr lang="en-US" kern="0">
              <a:solidFill>
                <a:srgbClr val="073E87"/>
              </a:solidFill>
            </a:endParaRPr>
          </a:p>
        </p:txBody>
      </p:sp>
      <p:sp>
        <p:nvSpPr>
          <p:cNvPr id="3" name="Title 2">
            <a:extLst>
              <a:ext uri="{FF2B5EF4-FFF2-40B4-BE49-F238E27FC236}">
                <a16:creationId xmlns:a16="http://schemas.microsoft.com/office/drawing/2014/main" id="{68B2BACA-F7AA-48FB-807B-7A424EBC6991}"/>
              </a:ext>
            </a:extLst>
          </p:cNvPr>
          <p:cNvSpPr>
            <a:spLocks noGrp="1"/>
          </p:cNvSpPr>
          <p:nvPr>
            <p:ph type="title"/>
          </p:nvPr>
        </p:nvSpPr>
        <p:spPr/>
        <p:txBody>
          <a:bodyPr/>
          <a:lstStyle/>
          <a:p>
            <a:r>
              <a:rPr lang="en-US"/>
              <a:t>Definitions</a:t>
            </a:r>
          </a:p>
        </p:txBody>
      </p:sp>
      <p:pic>
        <p:nvPicPr>
          <p:cNvPr id="4" name="Picture 3">
            <a:extLst>
              <a:ext uri="{FF2B5EF4-FFF2-40B4-BE49-F238E27FC236}">
                <a16:creationId xmlns:a16="http://schemas.microsoft.com/office/drawing/2014/main" id="{5C385DB7-1881-444B-8D7D-2AFD89AD0F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7280765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25CCDA7-F533-4834-879B-B8779F6206E2}"/>
              </a:ext>
            </a:extLst>
          </p:cNvPr>
          <p:cNvSpPr>
            <a:spLocks noGrp="1"/>
          </p:cNvSpPr>
          <p:nvPr>
            <p:ph idx="1"/>
          </p:nvPr>
        </p:nvSpPr>
        <p:spPr>
          <a:xfrm>
            <a:off x="872069" y="2517165"/>
            <a:ext cx="7408333" cy="4140489"/>
          </a:xfrm>
        </p:spPr>
        <p:txBody>
          <a:bodyPr>
            <a:normAutofit fontScale="92500" lnSpcReduction="20000"/>
          </a:bodyPr>
          <a:lstStyle/>
          <a:p>
            <a:pPr marL="0" indent="0" algn="ctr">
              <a:buNone/>
            </a:pPr>
            <a:r>
              <a:rPr lang="en-US" sz="2600" b="1"/>
              <a:t>A.R.S. § 45-567(A)(1) </a:t>
            </a:r>
          </a:p>
          <a:p>
            <a:pPr marL="0" indent="0" algn="ctr">
              <a:buNone/>
            </a:pPr>
            <a:endParaRPr lang="en-US" sz="1400" b="1" i="1"/>
          </a:p>
          <a:p>
            <a:pPr marL="0" indent="0">
              <a:buNone/>
            </a:pPr>
            <a:r>
              <a:rPr lang="en-US" sz="2200" i="1"/>
              <a:t>“... In setting the irrigation water duty or intermediate water duties for the fourth management period, the director may adjust the </a:t>
            </a:r>
            <a:r>
              <a:rPr lang="en-US" sz="2200" i="1" u="sng"/>
              <a:t>highest twenty-five per cent </a:t>
            </a:r>
            <a:r>
              <a:rPr lang="en-US" sz="2200" i="1"/>
              <a:t>of the final irrigation water duties established </a:t>
            </a:r>
            <a:r>
              <a:rPr lang="en-US" sz="2200" i="1" u="sng"/>
              <a:t>within an area of similar farming conditions</a:t>
            </a:r>
            <a:r>
              <a:rPr lang="en-US" sz="2200" i="1"/>
              <a:t> pursuant to section 45-566 by reducing each water duty in an </a:t>
            </a:r>
            <a:r>
              <a:rPr lang="en-US" sz="2200" i="1" u="sng"/>
              <a:t>amount up to ten per cent</a:t>
            </a:r>
            <a:r>
              <a:rPr lang="en-US" sz="2200" i="1"/>
              <a:t>, except that, in making the adjustment, no water duty may be reduced to an amount less than the greater of the following:</a:t>
            </a:r>
          </a:p>
          <a:p>
            <a:pPr marL="627063" lvl="2" indent="0">
              <a:buNone/>
            </a:pPr>
            <a:endParaRPr lang="en-US" sz="1200" i="1"/>
          </a:p>
          <a:p>
            <a:pPr marL="627063" lvl="2" indent="0">
              <a:buNone/>
            </a:pPr>
            <a:r>
              <a:rPr lang="en-US" sz="2100" i="1"/>
              <a:t>(a) The </a:t>
            </a:r>
            <a:r>
              <a:rPr lang="en-US" sz="2100" i="1" u="sng"/>
              <a:t>highest water duty within the lowest seventy-five per cent </a:t>
            </a:r>
            <a:r>
              <a:rPr lang="en-US" sz="2100" i="1"/>
              <a:t>of the water duties computed within the area of similar farming conditions for the fourth management period</a:t>
            </a:r>
          </a:p>
          <a:p>
            <a:pPr marL="627063" lvl="2" indent="0">
              <a:buNone/>
            </a:pPr>
            <a:endParaRPr lang="en-US" sz="1200" i="1"/>
          </a:p>
          <a:p>
            <a:pPr marL="627063" lvl="2" indent="0">
              <a:buNone/>
            </a:pPr>
            <a:r>
              <a:rPr lang="en-US" sz="2100" i="1"/>
              <a:t>(b) A water duty computed for the farm unit under this paragraph using an </a:t>
            </a:r>
            <a:r>
              <a:rPr lang="en-US" sz="2100" i="1" u="sng"/>
              <a:t>irrigation efficiency of eighty per cent</a:t>
            </a:r>
            <a:r>
              <a:rPr lang="en-US" sz="2100" i="1"/>
              <a:t>.”</a:t>
            </a:r>
          </a:p>
        </p:txBody>
      </p:sp>
      <p:sp>
        <p:nvSpPr>
          <p:cNvPr id="5" name="Slide Number Placeholder 1">
            <a:extLst>
              <a:ext uri="{FF2B5EF4-FFF2-40B4-BE49-F238E27FC236}">
                <a16:creationId xmlns:a16="http://schemas.microsoft.com/office/drawing/2014/main" id="{5E837A23-8BF1-4C63-9120-B0CE7417D664}"/>
              </a:ext>
            </a:extLst>
          </p:cNvPr>
          <p:cNvSpPr>
            <a:spLocks noGrp="1"/>
          </p:cNvSpPr>
          <p:nvPr>
            <p:ph type="sldNum" sz="quarter" idx="12"/>
          </p:nvPr>
        </p:nvSpPr>
        <p:spPr>
          <a:xfrm>
            <a:off x="3991087" y="6475091"/>
            <a:ext cx="1161826" cy="365125"/>
          </a:xfrm>
        </p:spPr>
        <p:txBody>
          <a:bodyPr/>
          <a:lstStyle/>
          <a:p>
            <a:pPr defTabSz="914400">
              <a:defRPr/>
            </a:pPr>
            <a:fld id="{1A8666D9-BE27-4340-8C56-1701C85A723C}" type="slidenum">
              <a:rPr lang="en-US" kern="0" smtClean="0">
                <a:solidFill>
                  <a:srgbClr val="073E87"/>
                </a:solidFill>
              </a:rPr>
              <a:pPr defTabSz="914400">
                <a:defRPr/>
              </a:pPr>
              <a:t>33</a:t>
            </a:fld>
            <a:endParaRPr lang="en-US" kern="0">
              <a:solidFill>
                <a:srgbClr val="073E87"/>
              </a:solidFill>
            </a:endParaRPr>
          </a:p>
        </p:txBody>
      </p:sp>
      <p:sp>
        <p:nvSpPr>
          <p:cNvPr id="3" name="Title 2">
            <a:extLst>
              <a:ext uri="{FF2B5EF4-FFF2-40B4-BE49-F238E27FC236}">
                <a16:creationId xmlns:a16="http://schemas.microsoft.com/office/drawing/2014/main" id="{68B2BACA-F7AA-48FB-807B-7A424EBC6991}"/>
              </a:ext>
            </a:extLst>
          </p:cNvPr>
          <p:cNvSpPr>
            <a:spLocks noGrp="1"/>
          </p:cNvSpPr>
          <p:nvPr>
            <p:ph type="title"/>
          </p:nvPr>
        </p:nvSpPr>
        <p:spPr/>
        <p:txBody>
          <a:bodyPr>
            <a:normAutofit fontScale="90000"/>
          </a:bodyPr>
          <a:lstStyle/>
          <a:p>
            <a:r>
              <a:rPr lang="en-US"/>
              <a:t>Agricultural Base Program </a:t>
            </a:r>
            <a:br>
              <a:rPr lang="en-US"/>
            </a:br>
            <a:r>
              <a:rPr lang="en-US"/>
              <a:t>Water Duties</a:t>
            </a:r>
          </a:p>
        </p:txBody>
      </p:sp>
      <p:pic>
        <p:nvPicPr>
          <p:cNvPr id="4" name="Picture 3">
            <a:extLst>
              <a:ext uri="{FF2B5EF4-FFF2-40B4-BE49-F238E27FC236}">
                <a16:creationId xmlns:a16="http://schemas.microsoft.com/office/drawing/2014/main" id="{D3563D64-EDC2-4C4A-BAA5-F3ADA74163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42223996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FE76071-F7CD-4F5F-94D9-60B112040D41}"/>
              </a:ext>
            </a:extLst>
          </p:cNvPr>
          <p:cNvGraphicFramePr>
            <a:graphicFrameLocks noGrp="1"/>
          </p:cNvGraphicFramePr>
          <p:nvPr>
            <p:ph idx="1"/>
          </p:nvPr>
        </p:nvGraphicFramePr>
        <p:xfrm>
          <a:off x="867568" y="2705767"/>
          <a:ext cx="7408863" cy="1979994"/>
        </p:xfrm>
        <a:graphic>
          <a:graphicData uri="http://schemas.openxmlformats.org/drawingml/2006/table">
            <a:tbl>
              <a:tblPr firstRow="1" bandRow="1">
                <a:tableStyleId>{5C22544A-7EE6-4342-B048-85BDC9FD1C3A}</a:tableStyleId>
              </a:tblPr>
              <a:tblGrid>
                <a:gridCol w="2469621">
                  <a:extLst>
                    <a:ext uri="{9D8B030D-6E8A-4147-A177-3AD203B41FA5}">
                      <a16:colId xmlns:a16="http://schemas.microsoft.com/office/drawing/2014/main" val="1906985109"/>
                    </a:ext>
                  </a:extLst>
                </a:gridCol>
                <a:gridCol w="2469621">
                  <a:extLst>
                    <a:ext uri="{9D8B030D-6E8A-4147-A177-3AD203B41FA5}">
                      <a16:colId xmlns:a16="http://schemas.microsoft.com/office/drawing/2014/main" val="2691120652"/>
                    </a:ext>
                  </a:extLst>
                </a:gridCol>
                <a:gridCol w="2469621">
                  <a:extLst>
                    <a:ext uri="{9D8B030D-6E8A-4147-A177-3AD203B41FA5}">
                      <a16:colId xmlns:a16="http://schemas.microsoft.com/office/drawing/2014/main" val="1460256627"/>
                    </a:ext>
                  </a:extLst>
                </a:gridCol>
              </a:tblGrid>
              <a:tr h="370840">
                <a:tc>
                  <a:txBody>
                    <a:bodyPr/>
                    <a:lstStyle/>
                    <a:p>
                      <a:pPr marL="0" marR="0" algn="ctr">
                        <a:lnSpc>
                          <a:spcPct val="107000"/>
                        </a:lnSpc>
                        <a:spcBef>
                          <a:spcPts val="0"/>
                        </a:spcBef>
                        <a:spcAft>
                          <a:spcPts val="0"/>
                        </a:spcAft>
                      </a:pPr>
                      <a:r>
                        <a:rPr lang="en-US" sz="1800" b="1">
                          <a:effectLst/>
                          <a:latin typeface="+mn-lt"/>
                          <a:ea typeface="Calibri" panose="020F0502020204030204" pitchFamily="34" charset="0"/>
                          <a:cs typeface="Times New Roman" panose="02020603050405020304" pitchFamily="18" charset="0"/>
                        </a:rPr>
                        <a:t>AMA</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b="1">
                          <a:effectLst/>
                          <a:latin typeface="+mn-lt"/>
                          <a:ea typeface="Calibri" panose="020F0502020204030204" pitchFamily="34" charset="0"/>
                          <a:cs typeface="Times New Roman" panose="02020603050405020304" pitchFamily="18" charset="0"/>
                        </a:rPr>
                        <a:t>Number of rights adjusted (% total in the Base Program)</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b="1">
                          <a:effectLst/>
                          <a:latin typeface="+mn-lt"/>
                          <a:ea typeface="Calibri" panose="020F0502020204030204" pitchFamily="34" charset="0"/>
                          <a:cs typeface="Times New Roman" panose="02020603050405020304" pitchFamily="18" charset="0"/>
                        </a:rPr>
                        <a:t>Maximum change in allotment (% total)</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7906166"/>
                  </a:ext>
                </a:extLst>
              </a:tr>
              <a:tr h="370840">
                <a:tc>
                  <a:txBody>
                    <a:bodyPr/>
                    <a:lstStyle/>
                    <a:p>
                      <a:pPr marL="0" marR="0" algn="ctr">
                        <a:lnSpc>
                          <a:spcPct val="107000"/>
                        </a:lnSpc>
                        <a:spcBef>
                          <a:spcPts val="0"/>
                        </a:spcBef>
                        <a:spcAft>
                          <a:spcPts val="0"/>
                        </a:spcAft>
                      </a:pPr>
                      <a:r>
                        <a:rPr lang="en-US" sz="1800">
                          <a:effectLst/>
                          <a:latin typeface="+mn-lt"/>
                          <a:ea typeface="Calibri" panose="020F0502020204030204" pitchFamily="34" charset="0"/>
                          <a:cs typeface="Times New Roman" panose="02020603050405020304" pitchFamily="18" charset="0"/>
                        </a:rPr>
                        <a:t>Phoenix</a:t>
                      </a:r>
                    </a:p>
                  </a:txBody>
                  <a:tcPr marL="68580" marR="68580" marT="0" marB="0"/>
                </a:tc>
                <a:tc>
                  <a:txBody>
                    <a:bodyPr/>
                    <a:lstStyle/>
                    <a:p>
                      <a:pPr marL="0" marR="0" algn="ctr">
                        <a:lnSpc>
                          <a:spcPct val="107000"/>
                        </a:lnSpc>
                        <a:spcBef>
                          <a:spcPts val="0"/>
                        </a:spcBef>
                        <a:spcAft>
                          <a:spcPts val="0"/>
                        </a:spcAft>
                      </a:pPr>
                      <a:r>
                        <a:rPr lang="en-US" sz="1800">
                          <a:solidFill>
                            <a:srgbClr val="000000"/>
                          </a:solidFill>
                          <a:effectLst/>
                          <a:latin typeface="+mn-lt"/>
                          <a:ea typeface="Calibri" panose="020F0502020204030204" pitchFamily="34" charset="0"/>
                          <a:cs typeface="Calibri" panose="020F0502020204030204" pitchFamily="34" charset="0"/>
                        </a:rPr>
                        <a:t>219 (11%)</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mn-lt"/>
                          <a:ea typeface="Calibri" panose="020F0502020204030204" pitchFamily="34" charset="0"/>
                          <a:cs typeface="Calibri" panose="020F0502020204030204" pitchFamily="34" charset="0"/>
                        </a:rPr>
                        <a:t>-6,216 AF (-1.0%)</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27856143"/>
                  </a:ext>
                </a:extLst>
              </a:tr>
              <a:tr h="370840">
                <a:tc>
                  <a:txBody>
                    <a:bodyPr/>
                    <a:lstStyle/>
                    <a:p>
                      <a:pPr marL="0" marR="0" algn="ctr">
                        <a:lnSpc>
                          <a:spcPct val="107000"/>
                        </a:lnSpc>
                        <a:spcBef>
                          <a:spcPts val="0"/>
                        </a:spcBef>
                        <a:spcAft>
                          <a:spcPts val="0"/>
                        </a:spcAft>
                      </a:pPr>
                      <a:r>
                        <a:rPr lang="en-US" sz="1800">
                          <a:effectLst/>
                          <a:latin typeface="+mn-lt"/>
                          <a:ea typeface="Calibri" panose="020F0502020204030204" pitchFamily="34" charset="0"/>
                          <a:cs typeface="Times New Roman" panose="02020603050405020304" pitchFamily="18" charset="0"/>
                        </a:rPr>
                        <a:t>Pinal</a:t>
                      </a:r>
                    </a:p>
                  </a:txBody>
                  <a:tcPr marL="68580" marR="68580" marT="0" marB="0"/>
                </a:tc>
                <a:tc>
                  <a:txBody>
                    <a:bodyPr/>
                    <a:lstStyle/>
                    <a:p>
                      <a:pPr marL="0" marR="0" algn="ctr">
                        <a:lnSpc>
                          <a:spcPct val="107000"/>
                        </a:lnSpc>
                        <a:spcBef>
                          <a:spcPts val="0"/>
                        </a:spcBef>
                        <a:spcAft>
                          <a:spcPts val="0"/>
                        </a:spcAft>
                      </a:pPr>
                      <a:r>
                        <a:rPr lang="en-US" sz="1800">
                          <a:solidFill>
                            <a:srgbClr val="000000"/>
                          </a:solidFill>
                          <a:effectLst/>
                          <a:latin typeface="+mn-lt"/>
                          <a:ea typeface="Calibri" panose="020F0502020204030204" pitchFamily="34" charset="0"/>
                          <a:cs typeface="Calibri" panose="020F0502020204030204" pitchFamily="34" charset="0"/>
                        </a:rPr>
                        <a:t>123 (11%)</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a:solidFill>
                            <a:srgbClr val="000000"/>
                          </a:solidFill>
                          <a:effectLst/>
                          <a:latin typeface="+mn-lt"/>
                          <a:ea typeface="Calibri" panose="020F0502020204030204" pitchFamily="34" charset="0"/>
                          <a:cs typeface="Calibri" panose="020F0502020204030204" pitchFamily="34" charset="0"/>
                        </a:rPr>
                        <a:t>-3,092 AF (-0.5%)</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74763664"/>
                  </a:ext>
                </a:extLst>
              </a:tr>
              <a:tr h="370840">
                <a:tc>
                  <a:txBody>
                    <a:bodyPr/>
                    <a:lstStyle/>
                    <a:p>
                      <a:pPr marL="0" marR="0" algn="ctr">
                        <a:lnSpc>
                          <a:spcPct val="107000"/>
                        </a:lnSpc>
                        <a:spcBef>
                          <a:spcPts val="0"/>
                        </a:spcBef>
                        <a:spcAft>
                          <a:spcPts val="0"/>
                        </a:spcAft>
                      </a:pPr>
                      <a:r>
                        <a:rPr lang="en-US" sz="1800">
                          <a:effectLst/>
                          <a:latin typeface="+mn-lt"/>
                          <a:ea typeface="Calibri" panose="020F0502020204030204" pitchFamily="34" charset="0"/>
                          <a:cs typeface="Times New Roman" panose="02020603050405020304" pitchFamily="18" charset="0"/>
                        </a:rPr>
                        <a:t>Santa Cruz</a:t>
                      </a:r>
                    </a:p>
                  </a:txBody>
                  <a:tcPr marL="68580" marR="68580" marT="0" marB="0"/>
                </a:tc>
                <a:tc>
                  <a:txBody>
                    <a:bodyPr/>
                    <a:lstStyle/>
                    <a:p>
                      <a:pPr marL="0" marR="0" algn="ctr">
                        <a:lnSpc>
                          <a:spcPct val="107000"/>
                        </a:lnSpc>
                        <a:spcBef>
                          <a:spcPts val="0"/>
                        </a:spcBef>
                        <a:spcAft>
                          <a:spcPts val="0"/>
                        </a:spcAft>
                      </a:pPr>
                      <a:r>
                        <a:rPr lang="en-US" sz="1800" strike="sngStrike">
                          <a:solidFill>
                            <a:srgbClr val="000000"/>
                          </a:solidFill>
                          <a:effectLst/>
                          <a:latin typeface="+mn-lt"/>
                          <a:ea typeface="Calibri" panose="020F0502020204030204" pitchFamily="34" charset="0"/>
                          <a:cs typeface="Calibri" panose="020F0502020204030204" pitchFamily="34" charset="0"/>
                        </a:rPr>
                        <a:t>1 (26%)</a:t>
                      </a:r>
                      <a:endParaRPr lang="en-US" sz="1800" strike="sngStrike">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800" strike="sngStrike">
                          <a:solidFill>
                            <a:srgbClr val="000000"/>
                          </a:solidFill>
                          <a:effectLst/>
                          <a:latin typeface="+mn-lt"/>
                          <a:ea typeface="Calibri" panose="020F0502020204030204" pitchFamily="34" charset="0"/>
                          <a:cs typeface="Calibri" panose="020F0502020204030204" pitchFamily="34" charset="0"/>
                        </a:rPr>
                        <a:t>-5 AF (negligible)</a:t>
                      </a:r>
                      <a:endParaRPr lang="en-US" sz="1800" strike="sngStrike">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43701921"/>
                  </a:ext>
                </a:extLst>
              </a:tr>
            </a:tbl>
          </a:graphicData>
        </a:graphic>
      </p:graphicFrame>
      <p:sp>
        <p:nvSpPr>
          <p:cNvPr id="3" name="Title 2">
            <a:extLst>
              <a:ext uri="{FF2B5EF4-FFF2-40B4-BE49-F238E27FC236}">
                <a16:creationId xmlns:a16="http://schemas.microsoft.com/office/drawing/2014/main" id="{E9050EFA-B624-48B9-AA6B-8EC3A94256A9}"/>
              </a:ext>
            </a:extLst>
          </p:cNvPr>
          <p:cNvSpPr>
            <a:spLocks noGrp="1"/>
          </p:cNvSpPr>
          <p:nvPr>
            <p:ph type="title"/>
          </p:nvPr>
        </p:nvSpPr>
        <p:spPr/>
        <p:txBody>
          <a:bodyPr>
            <a:normAutofit fontScale="90000"/>
          </a:bodyPr>
          <a:lstStyle/>
          <a:p>
            <a:r>
              <a:rPr lang="en-US"/>
              <a:t>Agricultural Base Program </a:t>
            </a:r>
            <a:br>
              <a:rPr lang="en-US"/>
            </a:br>
            <a:r>
              <a:rPr lang="en-US"/>
              <a:t>Water Duties</a:t>
            </a:r>
          </a:p>
        </p:txBody>
      </p:sp>
      <p:sp>
        <p:nvSpPr>
          <p:cNvPr id="5" name="TextBox 4">
            <a:extLst>
              <a:ext uri="{FF2B5EF4-FFF2-40B4-BE49-F238E27FC236}">
                <a16:creationId xmlns:a16="http://schemas.microsoft.com/office/drawing/2014/main" id="{A79F5F57-66BC-435A-B658-3994C14EBA4D}"/>
              </a:ext>
            </a:extLst>
          </p:cNvPr>
          <p:cNvSpPr txBox="1"/>
          <p:nvPr/>
        </p:nvSpPr>
        <p:spPr>
          <a:xfrm>
            <a:off x="603606" y="5085705"/>
            <a:ext cx="7936788" cy="1477328"/>
          </a:xfrm>
          <a:prstGeom prst="rect">
            <a:avLst/>
          </a:prstGeom>
          <a:noFill/>
        </p:spPr>
        <p:txBody>
          <a:bodyPr wrap="none" rtlCol="0">
            <a:spAutoFit/>
          </a:bodyPr>
          <a:lstStyle/>
          <a:p>
            <a:r>
              <a:rPr lang="en-US"/>
              <a:t>Allotment = Water Duty x Water Duty Acres</a:t>
            </a:r>
          </a:p>
          <a:p>
            <a:endParaRPr lang="en-US"/>
          </a:p>
          <a:p>
            <a:r>
              <a:rPr lang="en-US"/>
              <a:t>Water Duty = Irrigation Requirement / Irrigation Efficiency</a:t>
            </a:r>
          </a:p>
          <a:p>
            <a:endParaRPr lang="en-US"/>
          </a:p>
          <a:p>
            <a:r>
              <a:rPr lang="en-US"/>
              <a:t>Irrigation Requirement = Consumptive Use + Other Needs + Leaching Allowance</a:t>
            </a:r>
          </a:p>
        </p:txBody>
      </p:sp>
      <p:sp>
        <p:nvSpPr>
          <p:cNvPr id="6" name="Arrow: Up 5">
            <a:extLst>
              <a:ext uri="{FF2B5EF4-FFF2-40B4-BE49-F238E27FC236}">
                <a16:creationId xmlns:a16="http://schemas.microsoft.com/office/drawing/2014/main" id="{AD98B201-F40E-4161-B985-4F0790787276}"/>
              </a:ext>
            </a:extLst>
          </p:cNvPr>
          <p:cNvSpPr/>
          <p:nvPr/>
        </p:nvSpPr>
        <p:spPr>
          <a:xfrm rot="2931292">
            <a:off x="1649485" y="5306384"/>
            <a:ext cx="308934" cy="473588"/>
          </a:xfrm>
          <a:prstGeom prst="up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B76A17DE-7935-4756-A016-B7F60C6D5ED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0" y="6172199"/>
            <a:ext cx="733321" cy="570203"/>
          </a:xfrm>
          <a:prstGeom prst="rect">
            <a:avLst/>
          </a:prstGeom>
        </p:spPr>
      </p:pic>
      <p:sp>
        <p:nvSpPr>
          <p:cNvPr id="10" name="Arrow: Up 9">
            <a:extLst>
              <a:ext uri="{FF2B5EF4-FFF2-40B4-BE49-F238E27FC236}">
                <a16:creationId xmlns:a16="http://schemas.microsoft.com/office/drawing/2014/main" id="{2DD575DE-F860-4228-88A7-11165922A244}"/>
              </a:ext>
            </a:extLst>
          </p:cNvPr>
          <p:cNvSpPr/>
          <p:nvPr/>
        </p:nvSpPr>
        <p:spPr>
          <a:xfrm rot="2931292">
            <a:off x="1885117" y="5863332"/>
            <a:ext cx="308934" cy="473588"/>
          </a:xfrm>
          <a:prstGeom prst="up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08222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90BD6F-E458-492C-96DA-1A6C7CAE0CEB}"/>
              </a:ext>
            </a:extLst>
          </p:cNvPr>
          <p:cNvSpPr>
            <a:spLocks noGrp="1"/>
          </p:cNvSpPr>
          <p:nvPr>
            <p:ph idx="1"/>
          </p:nvPr>
        </p:nvSpPr>
        <p:spPr/>
        <p:txBody>
          <a:bodyPr>
            <a:normAutofit/>
          </a:bodyPr>
          <a:lstStyle/>
          <a:p>
            <a:pPr marL="0" indent="0" algn="ctr">
              <a:buNone/>
            </a:pPr>
            <a:r>
              <a:rPr lang="en-US"/>
              <a:t>A.R.S. § 45-567.02(G)</a:t>
            </a:r>
          </a:p>
          <a:p>
            <a:pPr marL="0" indent="0">
              <a:buNone/>
            </a:pPr>
            <a:endParaRPr lang="en-US" sz="1200"/>
          </a:p>
          <a:p>
            <a:pPr marL="0" indent="0" algn="ctr">
              <a:buNone/>
            </a:pPr>
            <a:r>
              <a:rPr lang="en-US" i="1"/>
              <a:t>“The director shall include… a best management practices program… in lieu of complying with an irrigation water duty and a maximum annual groundwater allotment.  The program shall be designed to achieve conservation that is at least equivalent to that required under [the Base Program].”</a:t>
            </a:r>
          </a:p>
          <a:p>
            <a:endParaRPr lang="en-US"/>
          </a:p>
        </p:txBody>
      </p:sp>
      <p:sp>
        <p:nvSpPr>
          <p:cNvPr id="5" name="Slide Number Placeholder 1">
            <a:extLst>
              <a:ext uri="{FF2B5EF4-FFF2-40B4-BE49-F238E27FC236}">
                <a16:creationId xmlns:a16="http://schemas.microsoft.com/office/drawing/2014/main" id="{4D92666E-6F37-4DAE-AA0C-798DE320B8A1}"/>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35</a:t>
            </a:fld>
            <a:endParaRPr lang="en-US" kern="0">
              <a:solidFill>
                <a:srgbClr val="073E87"/>
              </a:solidFill>
            </a:endParaRPr>
          </a:p>
        </p:txBody>
      </p:sp>
      <p:sp>
        <p:nvSpPr>
          <p:cNvPr id="3" name="Title 2">
            <a:extLst>
              <a:ext uri="{FF2B5EF4-FFF2-40B4-BE49-F238E27FC236}">
                <a16:creationId xmlns:a16="http://schemas.microsoft.com/office/drawing/2014/main" id="{3A00035A-AB1C-436F-BEE1-848EDEA380DC}"/>
              </a:ext>
            </a:extLst>
          </p:cNvPr>
          <p:cNvSpPr>
            <a:spLocks noGrp="1"/>
          </p:cNvSpPr>
          <p:nvPr>
            <p:ph type="title"/>
          </p:nvPr>
        </p:nvSpPr>
        <p:spPr/>
        <p:txBody>
          <a:bodyPr/>
          <a:lstStyle/>
          <a:p>
            <a:r>
              <a:rPr lang="en-US"/>
              <a:t>Agricultural BMP Program</a:t>
            </a:r>
          </a:p>
        </p:txBody>
      </p:sp>
      <p:pic>
        <p:nvPicPr>
          <p:cNvPr id="4" name="Picture 3">
            <a:extLst>
              <a:ext uri="{FF2B5EF4-FFF2-40B4-BE49-F238E27FC236}">
                <a16:creationId xmlns:a16="http://schemas.microsoft.com/office/drawing/2014/main" id="{47D3AD06-1FDE-4F43-846C-496A51CA695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17311292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5E37FE57-00E9-427E-BCAD-A8D56815AB4D}"/>
              </a:ext>
            </a:extLst>
          </p:cNvPr>
          <p:cNvSpPr>
            <a:spLocks noGrp="1"/>
          </p:cNvSpPr>
          <p:nvPr>
            <p:ph type="title"/>
          </p:nvPr>
        </p:nvSpPr>
        <p:spPr/>
        <p:txBody>
          <a:bodyPr/>
          <a:lstStyle/>
          <a:p>
            <a:r>
              <a:rPr lang="en-US"/>
              <a:t>Agricultural BMP Program</a:t>
            </a:r>
          </a:p>
        </p:txBody>
      </p:sp>
      <p:graphicFrame>
        <p:nvGraphicFramePr>
          <p:cNvPr id="5" name="Content Placeholder 6">
            <a:extLst>
              <a:ext uri="{FF2B5EF4-FFF2-40B4-BE49-F238E27FC236}">
                <a16:creationId xmlns:a16="http://schemas.microsoft.com/office/drawing/2014/main" id="{A22D7F77-28B9-48F0-8FFE-8BEA58C2F1C1}"/>
              </a:ext>
            </a:extLst>
          </p:cNvPr>
          <p:cNvGraphicFramePr>
            <a:graphicFrameLocks/>
          </p:cNvGraphicFramePr>
          <p:nvPr>
            <p:extLst>
              <p:ext uri="{D42A27DB-BD31-4B8C-83A1-F6EECF244321}">
                <p14:modId xmlns:p14="http://schemas.microsoft.com/office/powerpoint/2010/main" val="1975557916"/>
              </p:ext>
            </p:extLst>
          </p:nvPr>
        </p:nvGraphicFramePr>
        <p:xfrm>
          <a:off x="348623" y="2821577"/>
          <a:ext cx="8446754" cy="3122023"/>
        </p:xfrm>
        <a:graphic>
          <a:graphicData uri="http://schemas.openxmlformats.org/drawingml/2006/table">
            <a:tbl>
              <a:tblPr firstRow="1" firstCol="1" bandRow="1">
                <a:tableStyleId>{5C22544A-7EE6-4342-B048-85BDC9FD1C3A}</a:tableStyleId>
              </a:tblPr>
              <a:tblGrid>
                <a:gridCol w="2538758">
                  <a:extLst>
                    <a:ext uri="{9D8B030D-6E8A-4147-A177-3AD203B41FA5}">
                      <a16:colId xmlns:a16="http://schemas.microsoft.com/office/drawing/2014/main" val="412157180"/>
                    </a:ext>
                  </a:extLst>
                </a:gridCol>
                <a:gridCol w="1969332">
                  <a:extLst>
                    <a:ext uri="{9D8B030D-6E8A-4147-A177-3AD203B41FA5}">
                      <a16:colId xmlns:a16="http://schemas.microsoft.com/office/drawing/2014/main" val="1499594360"/>
                    </a:ext>
                  </a:extLst>
                </a:gridCol>
                <a:gridCol w="1969332">
                  <a:extLst>
                    <a:ext uri="{9D8B030D-6E8A-4147-A177-3AD203B41FA5}">
                      <a16:colId xmlns:a16="http://schemas.microsoft.com/office/drawing/2014/main" val="90287751"/>
                    </a:ext>
                  </a:extLst>
                </a:gridCol>
                <a:gridCol w="1969332">
                  <a:extLst>
                    <a:ext uri="{9D8B030D-6E8A-4147-A177-3AD203B41FA5}">
                      <a16:colId xmlns:a16="http://schemas.microsoft.com/office/drawing/2014/main" val="1813832461"/>
                    </a:ext>
                  </a:extLst>
                </a:gridCol>
              </a:tblGrid>
              <a:tr h="885634">
                <a:tc rowSpan="2">
                  <a:txBody>
                    <a:bodyPr/>
                    <a:lstStyle/>
                    <a:p>
                      <a:pPr marL="0" marR="0" algn="ctr">
                        <a:lnSpc>
                          <a:spcPct val="107000"/>
                        </a:lnSpc>
                        <a:spcBef>
                          <a:spcPts val="0"/>
                        </a:spcBef>
                        <a:spcAft>
                          <a:spcPts val="0"/>
                        </a:spcAft>
                      </a:pPr>
                      <a:r>
                        <a:rPr lang="en-US" sz="1800">
                          <a:solidFill>
                            <a:schemeClr val="tx1"/>
                          </a:solidFill>
                          <a:effectLst/>
                        </a:rPr>
                        <a:t> Average All Years </a:t>
                      </a:r>
                    </a:p>
                    <a:p>
                      <a:pPr marL="0" marR="0" algn="ctr">
                        <a:lnSpc>
                          <a:spcPct val="107000"/>
                        </a:lnSpc>
                        <a:spcBef>
                          <a:spcPts val="0"/>
                        </a:spcBef>
                        <a:spcAft>
                          <a:spcPts val="0"/>
                        </a:spcAft>
                      </a:pPr>
                      <a:r>
                        <a:rPr lang="en-US" sz="1800">
                          <a:solidFill>
                            <a:schemeClr val="tx1"/>
                          </a:solidFill>
                          <a:effectLst/>
                        </a:rPr>
                        <a:t>(2008-2018)</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noFill/>
                  </a:tcPr>
                </a:tc>
                <a:tc gridSpan="3">
                  <a:txBody>
                    <a:bodyPr/>
                    <a:lstStyle/>
                    <a:p>
                      <a:pPr marL="0" marR="0" algn="ctr">
                        <a:lnSpc>
                          <a:spcPct val="107000"/>
                        </a:lnSpc>
                        <a:spcBef>
                          <a:spcPts val="0"/>
                        </a:spcBef>
                        <a:spcAft>
                          <a:spcPts val="0"/>
                        </a:spcAft>
                      </a:pPr>
                      <a:r>
                        <a:rPr lang="en-US" sz="1800">
                          <a:effectLst/>
                        </a:rPr>
                        <a:t>AF/Irrigation Acre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61541772"/>
                  </a:ext>
                </a:extLst>
              </a:tr>
              <a:tr h="764448">
                <a:tc vMerge="1">
                  <a:txBody>
                    <a:bodyPr/>
                    <a:lstStyle/>
                    <a:p>
                      <a:pPr marL="0" marR="0" algn="ctr">
                        <a:lnSpc>
                          <a:spcPct val="107000"/>
                        </a:lnSpc>
                        <a:spcBef>
                          <a:spcPts val="0"/>
                        </a:spcBef>
                        <a:spcAft>
                          <a:spcPts val="0"/>
                        </a:spcAft>
                      </a:pP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a:txBody>
                    <a:bodyPr/>
                    <a:lstStyle/>
                    <a:p>
                      <a:pPr marL="0" marR="0" algn="ctr">
                        <a:lnSpc>
                          <a:spcPct val="107000"/>
                        </a:lnSpc>
                        <a:spcBef>
                          <a:spcPts val="0"/>
                        </a:spcBef>
                        <a:spcAft>
                          <a:spcPts val="0"/>
                        </a:spcAft>
                      </a:pPr>
                      <a:r>
                        <a:rPr lang="en-US" sz="1800" b="1">
                          <a:solidFill>
                            <a:schemeClr val="bg1"/>
                          </a:solidFill>
                          <a:effectLst/>
                        </a:rPr>
                        <a:t>Base</a:t>
                      </a:r>
                      <a:endParaRPr lang="en-US" sz="18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solidFill>
                      <a:schemeClr val="accent2">
                        <a:lumMod val="75000"/>
                      </a:schemeClr>
                    </a:solidFill>
                  </a:tcPr>
                </a:tc>
                <a:tc>
                  <a:txBody>
                    <a:bodyPr/>
                    <a:lstStyle/>
                    <a:p>
                      <a:pPr marL="0" marR="0" algn="ctr">
                        <a:lnSpc>
                          <a:spcPct val="107000"/>
                        </a:lnSpc>
                        <a:spcBef>
                          <a:spcPts val="0"/>
                        </a:spcBef>
                        <a:spcAft>
                          <a:spcPts val="0"/>
                        </a:spcAft>
                      </a:pPr>
                      <a:r>
                        <a:rPr lang="en-US" sz="1800" b="1">
                          <a:solidFill>
                            <a:schemeClr val="bg1"/>
                          </a:solidFill>
                          <a:effectLst/>
                        </a:rPr>
                        <a:t>BMP</a:t>
                      </a:r>
                      <a:endParaRPr lang="en-US" sz="18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solidFill>
                      <a:schemeClr val="accent2">
                        <a:lumMod val="75000"/>
                      </a:schemeClr>
                    </a:solidFill>
                  </a:tcPr>
                </a:tc>
                <a:tc>
                  <a:txBody>
                    <a:bodyPr/>
                    <a:lstStyle/>
                    <a:p>
                      <a:pPr marL="0" marR="0" algn="ctr">
                        <a:lnSpc>
                          <a:spcPct val="107000"/>
                        </a:lnSpc>
                        <a:spcBef>
                          <a:spcPts val="0"/>
                        </a:spcBef>
                        <a:spcAft>
                          <a:spcPts val="0"/>
                        </a:spcAft>
                      </a:pPr>
                      <a:r>
                        <a:rPr lang="en-US" sz="1800" b="1">
                          <a:solidFill>
                            <a:schemeClr val="bg1"/>
                          </a:solidFill>
                          <a:effectLst/>
                        </a:rPr>
                        <a:t>% difference</a:t>
                      </a:r>
                      <a:endParaRPr lang="en-US" sz="18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solidFill>
                      <a:schemeClr val="accent2">
                        <a:lumMod val="75000"/>
                      </a:schemeClr>
                    </a:solidFill>
                  </a:tcPr>
                </a:tc>
                <a:extLst>
                  <a:ext uri="{0D108BD9-81ED-4DB2-BD59-A6C34878D82A}">
                    <a16:rowId xmlns:a16="http://schemas.microsoft.com/office/drawing/2014/main" val="1763280696"/>
                  </a:ext>
                </a:extLst>
              </a:tr>
              <a:tr h="490647">
                <a:tc>
                  <a:txBody>
                    <a:bodyPr/>
                    <a:lstStyle/>
                    <a:p>
                      <a:pPr marL="0" marR="0" algn="ctr">
                        <a:lnSpc>
                          <a:spcPct val="107000"/>
                        </a:lnSpc>
                        <a:spcBef>
                          <a:spcPts val="0"/>
                        </a:spcBef>
                        <a:spcAft>
                          <a:spcPts val="0"/>
                        </a:spcAft>
                      </a:pPr>
                      <a:r>
                        <a:rPr lang="en-US" sz="1800">
                          <a:effectLst/>
                        </a:rPr>
                        <a:t>Pinal AMA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solidFill>
                      <a:schemeClr val="accent2">
                        <a:lumMod val="75000"/>
                      </a:schemeClr>
                    </a:solidFill>
                  </a:tcPr>
                </a:tc>
                <a:tc>
                  <a:txBody>
                    <a:bodyPr/>
                    <a:lstStyle/>
                    <a:p>
                      <a:pPr algn="ctr" fontAlgn="b"/>
                      <a:r>
                        <a:rPr lang="en-US" sz="1800" b="0" i="0" u="none" strike="noStrike">
                          <a:solidFill>
                            <a:srgbClr val="000000"/>
                          </a:solidFill>
                          <a:effectLst/>
                          <a:latin typeface="+mj-lt"/>
                        </a:rPr>
                        <a:t>4.7</a:t>
                      </a:r>
                    </a:p>
                  </a:txBody>
                  <a:tcPr marL="5715" marR="5715" marT="5715" marB="0" anchor="ctr"/>
                </a:tc>
                <a:tc>
                  <a:txBody>
                    <a:bodyPr/>
                    <a:lstStyle/>
                    <a:p>
                      <a:pPr algn="ctr" fontAlgn="b"/>
                      <a:r>
                        <a:rPr lang="en-US" sz="1800" b="0" i="0" u="none" strike="noStrike">
                          <a:solidFill>
                            <a:srgbClr val="000000"/>
                          </a:solidFill>
                          <a:effectLst/>
                          <a:latin typeface="+mj-lt"/>
                        </a:rPr>
                        <a:t>5.6</a:t>
                      </a:r>
                    </a:p>
                  </a:txBody>
                  <a:tcPr marL="5715" marR="5715" marT="5715" marB="0" anchor="ctr"/>
                </a:tc>
                <a:tc>
                  <a:txBody>
                    <a:bodyPr/>
                    <a:lstStyle/>
                    <a:p>
                      <a:pPr algn="ctr" fontAlgn="b"/>
                      <a:r>
                        <a:rPr lang="en-US" sz="1800" b="0" i="0" u="none" strike="noStrike">
                          <a:solidFill>
                            <a:srgbClr val="000000"/>
                          </a:solidFill>
                          <a:effectLst/>
                          <a:latin typeface="+mj-lt"/>
                        </a:rPr>
                        <a:t>18%</a:t>
                      </a:r>
                    </a:p>
                  </a:txBody>
                  <a:tcPr marL="5715" marR="5715" marT="5715" marB="0" anchor="ctr"/>
                </a:tc>
                <a:extLst>
                  <a:ext uri="{0D108BD9-81ED-4DB2-BD59-A6C34878D82A}">
                    <a16:rowId xmlns:a16="http://schemas.microsoft.com/office/drawing/2014/main" val="3503442790"/>
                  </a:ext>
                </a:extLst>
              </a:tr>
              <a:tr h="490647">
                <a:tc>
                  <a:txBody>
                    <a:bodyPr/>
                    <a:lstStyle/>
                    <a:p>
                      <a:pPr marL="0" marR="0" algn="ctr">
                        <a:lnSpc>
                          <a:spcPct val="107000"/>
                        </a:lnSpc>
                        <a:spcBef>
                          <a:spcPts val="0"/>
                        </a:spcBef>
                        <a:spcAft>
                          <a:spcPts val="0"/>
                        </a:spcAft>
                      </a:pPr>
                      <a:r>
                        <a:rPr lang="en-US" sz="1800">
                          <a:effectLst/>
                        </a:rPr>
                        <a:t>Phoenix AMA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solidFill>
                      <a:schemeClr val="accent2">
                        <a:lumMod val="75000"/>
                      </a:schemeClr>
                    </a:solidFill>
                  </a:tcPr>
                </a:tc>
                <a:tc>
                  <a:txBody>
                    <a:bodyPr/>
                    <a:lstStyle/>
                    <a:p>
                      <a:pPr algn="ctr" fontAlgn="b"/>
                      <a:r>
                        <a:rPr lang="en-US" sz="1800" b="0" i="0" u="none" strike="noStrike">
                          <a:solidFill>
                            <a:srgbClr val="000000"/>
                          </a:solidFill>
                          <a:effectLst/>
                          <a:latin typeface="+mj-lt"/>
                        </a:rPr>
                        <a:t>3.6</a:t>
                      </a:r>
                    </a:p>
                  </a:txBody>
                  <a:tcPr marL="5715" marR="5715" marT="5715" marB="0" anchor="ctr"/>
                </a:tc>
                <a:tc>
                  <a:txBody>
                    <a:bodyPr/>
                    <a:lstStyle/>
                    <a:p>
                      <a:pPr algn="ctr" fontAlgn="b"/>
                      <a:r>
                        <a:rPr lang="en-US" sz="1800" b="0" i="0" u="none" strike="noStrike">
                          <a:solidFill>
                            <a:srgbClr val="000000"/>
                          </a:solidFill>
                          <a:effectLst/>
                          <a:latin typeface="+mj-lt"/>
                        </a:rPr>
                        <a:t>4.6</a:t>
                      </a:r>
                    </a:p>
                  </a:txBody>
                  <a:tcPr marL="5715" marR="5715" marT="5715" marB="0" anchor="ctr"/>
                </a:tc>
                <a:tc>
                  <a:txBody>
                    <a:bodyPr/>
                    <a:lstStyle/>
                    <a:p>
                      <a:pPr algn="ctr" fontAlgn="b"/>
                      <a:r>
                        <a:rPr lang="en-US" sz="1800" b="0" i="0" u="none" strike="noStrike">
                          <a:solidFill>
                            <a:srgbClr val="000000"/>
                          </a:solidFill>
                          <a:effectLst/>
                          <a:latin typeface="+mj-lt"/>
                        </a:rPr>
                        <a:t>36%</a:t>
                      </a:r>
                    </a:p>
                  </a:txBody>
                  <a:tcPr marL="5715" marR="5715" marT="5715" marB="0" anchor="ctr"/>
                </a:tc>
                <a:extLst>
                  <a:ext uri="{0D108BD9-81ED-4DB2-BD59-A6C34878D82A}">
                    <a16:rowId xmlns:a16="http://schemas.microsoft.com/office/drawing/2014/main" val="4084766219"/>
                  </a:ext>
                </a:extLst>
              </a:tr>
              <a:tr h="490647">
                <a:tc>
                  <a:txBody>
                    <a:bodyPr/>
                    <a:lstStyle/>
                    <a:p>
                      <a:pPr marL="0" marR="0" algn="ctr">
                        <a:lnSpc>
                          <a:spcPct val="107000"/>
                        </a:lnSpc>
                        <a:spcBef>
                          <a:spcPts val="0"/>
                        </a:spcBef>
                        <a:spcAft>
                          <a:spcPts val="0"/>
                        </a:spcAft>
                      </a:pPr>
                      <a:r>
                        <a:rPr lang="en-US" sz="1800">
                          <a:effectLst/>
                        </a:rPr>
                        <a:t>Total All AMAs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solidFill>
                      <a:schemeClr val="accent2">
                        <a:lumMod val="75000"/>
                      </a:schemeClr>
                    </a:solidFill>
                  </a:tcPr>
                </a:tc>
                <a:tc>
                  <a:txBody>
                    <a:bodyPr/>
                    <a:lstStyle/>
                    <a:p>
                      <a:pPr algn="ctr" fontAlgn="b"/>
                      <a:r>
                        <a:rPr lang="en-US" sz="1800" b="0" i="0" u="none" strike="noStrike">
                          <a:solidFill>
                            <a:srgbClr val="000000"/>
                          </a:solidFill>
                          <a:effectLst/>
                          <a:latin typeface="+mj-lt"/>
                        </a:rPr>
                        <a:t>3.9</a:t>
                      </a:r>
                    </a:p>
                  </a:txBody>
                  <a:tcPr marL="5715" marR="5715" marT="5715" marB="0" anchor="ctr"/>
                </a:tc>
                <a:tc>
                  <a:txBody>
                    <a:bodyPr/>
                    <a:lstStyle/>
                    <a:p>
                      <a:pPr algn="ctr" fontAlgn="b"/>
                      <a:r>
                        <a:rPr lang="en-US" sz="1800" b="0" i="0" u="none" strike="noStrike">
                          <a:solidFill>
                            <a:srgbClr val="000000"/>
                          </a:solidFill>
                          <a:effectLst/>
                          <a:latin typeface="+mj-lt"/>
                        </a:rPr>
                        <a:t>4.5</a:t>
                      </a:r>
                    </a:p>
                  </a:txBody>
                  <a:tcPr marL="5715" marR="5715" marT="5715" marB="0" anchor="ctr"/>
                </a:tc>
                <a:tc>
                  <a:txBody>
                    <a:bodyPr/>
                    <a:lstStyle/>
                    <a:p>
                      <a:pPr algn="ctr" fontAlgn="b"/>
                      <a:r>
                        <a:rPr lang="en-US" sz="1800" b="0" i="0" u="none" strike="noStrike">
                          <a:solidFill>
                            <a:srgbClr val="000000"/>
                          </a:solidFill>
                          <a:effectLst/>
                          <a:latin typeface="+mj-lt"/>
                        </a:rPr>
                        <a:t>17%</a:t>
                      </a:r>
                    </a:p>
                  </a:txBody>
                  <a:tcPr marL="5715" marR="5715" marT="5715" marB="0" anchor="ctr"/>
                </a:tc>
                <a:extLst>
                  <a:ext uri="{0D108BD9-81ED-4DB2-BD59-A6C34878D82A}">
                    <a16:rowId xmlns:a16="http://schemas.microsoft.com/office/drawing/2014/main" val="1738133401"/>
                  </a:ext>
                </a:extLst>
              </a:tr>
            </a:tbl>
          </a:graphicData>
        </a:graphic>
      </p:graphicFrame>
      <p:pic>
        <p:nvPicPr>
          <p:cNvPr id="6" name="Picture 5">
            <a:extLst>
              <a:ext uri="{FF2B5EF4-FFF2-40B4-BE49-F238E27FC236}">
                <a16:creationId xmlns:a16="http://schemas.microsoft.com/office/drawing/2014/main" id="{9776E01D-31B0-4F07-95C0-3BE7D4F6156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7003799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5225457-B697-4867-BFD1-CB527DA2076A}"/>
              </a:ext>
            </a:extLst>
          </p:cNvPr>
          <p:cNvGraphicFramePr>
            <a:graphicFrameLocks noGrp="1"/>
          </p:cNvGraphicFramePr>
          <p:nvPr>
            <p:ph idx="1"/>
            <p:extLst>
              <p:ext uri="{D42A27DB-BD31-4B8C-83A1-F6EECF244321}">
                <p14:modId xmlns:p14="http://schemas.microsoft.com/office/powerpoint/2010/main" val="2974365162"/>
              </p:ext>
            </p:extLst>
          </p:nvPr>
        </p:nvGraphicFramePr>
        <p:xfrm>
          <a:off x="457200" y="2952340"/>
          <a:ext cx="8229600" cy="326644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840398686"/>
                    </a:ext>
                  </a:extLst>
                </a:gridCol>
                <a:gridCol w="2743200">
                  <a:extLst>
                    <a:ext uri="{9D8B030D-6E8A-4147-A177-3AD203B41FA5}">
                      <a16:colId xmlns:a16="http://schemas.microsoft.com/office/drawing/2014/main" val="1065419632"/>
                    </a:ext>
                  </a:extLst>
                </a:gridCol>
                <a:gridCol w="2743200">
                  <a:extLst>
                    <a:ext uri="{9D8B030D-6E8A-4147-A177-3AD203B41FA5}">
                      <a16:colId xmlns:a16="http://schemas.microsoft.com/office/drawing/2014/main" val="271259920"/>
                    </a:ext>
                  </a:extLst>
                </a:gridCol>
              </a:tblGrid>
              <a:tr h="370840">
                <a:tc>
                  <a:txBody>
                    <a:bodyPr/>
                    <a:lstStyle/>
                    <a:p>
                      <a:r>
                        <a:rPr lang="en-US"/>
                        <a:t>Provision</a:t>
                      </a:r>
                    </a:p>
                  </a:txBody>
                  <a:tcPr/>
                </a:tc>
                <a:tc>
                  <a:txBody>
                    <a:bodyPr/>
                    <a:lstStyle/>
                    <a:p>
                      <a:r>
                        <a:rPr lang="en-US"/>
                        <a:t>3MP &amp; Adopted 4MPs</a:t>
                      </a:r>
                    </a:p>
                  </a:txBody>
                  <a:tcPr/>
                </a:tc>
                <a:tc>
                  <a:txBody>
                    <a:bodyPr/>
                    <a:lstStyle/>
                    <a:p>
                      <a:r>
                        <a:rPr lang="en-US"/>
                        <a:t>Remaining 4MPs</a:t>
                      </a:r>
                    </a:p>
                  </a:txBody>
                  <a:tcPr/>
                </a:tc>
                <a:extLst>
                  <a:ext uri="{0D108BD9-81ED-4DB2-BD59-A6C34878D82A}">
                    <a16:rowId xmlns:a16="http://schemas.microsoft.com/office/drawing/2014/main" val="4029217301"/>
                  </a:ext>
                </a:extLst>
              </a:tr>
              <a:tr h="370840">
                <a:tc>
                  <a:txBody>
                    <a:bodyPr/>
                    <a:lstStyle/>
                    <a:p>
                      <a:r>
                        <a:rPr lang="en-US"/>
                        <a:t>Points target and structure</a:t>
                      </a:r>
                    </a:p>
                  </a:txBody>
                  <a:tcPr/>
                </a:tc>
                <a:tc>
                  <a:txBody>
                    <a:bodyPr/>
                    <a:lstStyle/>
                    <a:p>
                      <a:r>
                        <a:rPr lang="en-US"/>
                        <a:t>1o total points</a:t>
                      </a:r>
                    </a:p>
                    <a:p>
                      <a:pPr marL="285750" indent="-285750">
                        <a:buFont typeface="Wingdings" panose="05000000000000000000" pitchFamily="2" charset="2"/>
                        <a:buChar char="ü"/>
                      </a:pPr>
                      <a:r>
                        <a:rPr lang="en-US"/>
                        <a:t>At least 1 point/category </a:t>
                      </a:r>
                    </a:p>
                    <a:p>
                      <a:pPr marL="285750" indent="-285750">
                        <a:buFont typeface="Wingdings" panose="05000000000000000000" pitchFamily="2" charset="2"/>
                        <a:buChar char="ü"/>
                      </a:pPr>
                      <a:r>
                        <a:rPr lang="en-US"/>
                        <a:t>At least 2 points in Category 2</a:t>
                      </a:r>
                    </a:p>
                    <a:p>
                      <a:pPr marL="285750" indent="-285750">
                        <a:buFont typeface="Wingdings" panose="05000000000000000000" pitchFamily="2" charset="2"/>
                        <a:buChar char="ü"/>
                      </a:pPr>
                      <a:r>
                        <a:rPr lang="en-US"/>
                        <a:t>No more than 3 points/category</a:t>
                      </a:r>
                    </a:p>
                  </a:txBody>
                  <a:tcPr/>
                </a:tc>
                <a:tc>
                  <a:txBody>
                    <a:bodyPr/>
                    <a:lstStyle/>
                    <a:p>
                      <a:r>
                        <a:rPr lang="en-US"/>
                        <a:t>12 total points</a:t>
                      </a:r>
                    </a:p>
                    <a:p>
                      <a:pPr marL="285750" indent="-285750">
                        <a:buFont typeface="Wingdings" panose="05000000000000000000" pitchFamily="2" charset="2"/>
                        <a:buChar char="ü"/>
                      </a:pPr>
                      <a:r>
                        <a:rPr lang="en-US"/>
                        <a:t>At least 1 point/category </a:t>
                      </a:r>
                    </a:p>
                    <a:p>
                      <a:pPr marL="285750" indent="-285750">
                        <a:buFont typeface="Wingdings" panose="05000000000000000000" pitchFamily="2" charset="2"/>
                        <a:buChar char="ü"/>
                      </a:pPr>
                      <a:r>
                        <a:rPr lang="en-US"/>
                        <a:t>At least 2 points in Category 2</a:t>
                      </a:r>
                    </a:p>
                    <a:p>
                      <a:pPr marL="285750" indent="-285750">
                        <a:buFont typeface="Wingdings" panose="05000000000000000000" pitchFamily="2" charset="2"/>
                        <a:buChar char="ü"/>
                      </a:pPr>
                      <a:r>
                        <a:rPr lang="en-US"/>
                        <a:t>No more than 4 points/category</a:t>
                      </a:r>
                    </a:p>
                  </a:txBody>
                  <a:tcPr/>
                </a:tc>
                <a:extLst>
                  <a:ext uri="{0D108BD9-81ED-4DB2-BD59-A6C34878D82A}">
                    <a16:rowId xmlns:a16="http://schemas.microsoft.com/office/drawing/2014/main" val="2524662268"/>
                  </a:ext>
                </a:extLst>
              </a:tr>
              <a:tr h="370840">
                <a:tc>
                  <a:txBody>
                    <a:bodyPr/>
                    <a:lstStyle/>
                    <a:p>
                      <a:r>
                        <a:rPr lang="en-US"/>
                        <a:t>Points values</a:t>
                      </a:r>
                    </a:p>
                  </a:txBody>
                  <a:tcPr/>
                </a:tc>
                <a:tc>
                  <a:txBody>
                    <a:bodyPr/>
                    <a:lstStyle/>
                    <a:p>
                      <a:pPr marL="0" indent="0">
                        <a:buFont typeface="Wingdings" panose="05000000000000000000" pitchFamily="2" charset="2"/>
                        <a:buNone/>
                      </a:pPr>
                      <a:r>
                        <a:rPr lang="en-US"/>
                        <a:t>No changes </a:t>
                      </a:r>
                    </a:p>
                  </a:txBody>
                  <a:tcPr/>
                </a:tc>
                <a:tc>
                  <a:txBody>
                    <a:bodyPr/>
                    <a:lstStyle/>
                    <a:p>
                      <a:r>
                        <a:rPr lang="en-US"/>
                        <a:t>Changes made in Categories 1 &amp; 2 </a:t>
                      </a:r>
                    </a:p>
                    <a:p>
                      <a:r>
                        <a:rPr lang="en-US" sz="1600" i="1"/>
                        <a:t>(See Appendix 4B)</a:t>
                      </a:r>
                    </a:p>
                  </a:txBody>
                  <a:tcPr/>
                </a:tc>
                <a:extLst>
                  <a:ext uri="{0D108BD9-81ED-4DB2-BD59-A6C34878D82A}">
                    <a16:rowId xmlns:a16="http://schemas.microsoft.com/office/drawing/2014/main" val="2187225012"/>
                  </a:ext>
                </a:extLst>
              </a:tr>
            </a:tbl>
          </a:graphicData>
        </a:graphic>
      </p:graphicFrame>
      <p:sp>
        <p:nvSpPr>
          <p:cNvPr id="6" name="Slide Number Placeholder 1">
            <a:extLst>
              <a:ext uri="{FF2B5EF4-FFF2-40B4-BE49-F238E27FC236}">
                <a16:creationId xmlns:a16="http://schemas.microsoft.com/office/drawing/2014/main" id="{446A4585-3136-4B0A-9424-4F38FD28571A}"/>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37</a:t>
            </a:fld>
            <a:endParaRPr lang="en-US" kern="0">
              <a:solidFill>
                <a:srgbClr val="073E87"/>
              </a:solidFill>
            </a:endParaRPr>
          </a:p>
        </p:txBody>
      </p:sp>
      <p:sp>
        <p:nvSpPr>
          <p:cNvPr id="3" name="Title 2">
            <a:extLst>
              <a:ext uri="{FF2B5EF4-FFF2-40B4-BE49-F238E27FC236}">
                <a16:creationId xmlns:a16="http://schemas.microsoft.com/office/drawing/2014/main" id="{B004A515-B891-4C12-9839-1A0FA62E5752}"/>
              </a:ext>
            </a:extLst>
          </p:cNvPr>
          <p:cNvSpPr>
            <a:spLocks noGrp="1"/>
          </p:cNvSpPr>
          <p:nvPr>
            <p:ph type="title"/>
          </p:nvPr>
        </p:nvSpPr>
        <p:spPr/>
        <p:txBody>
          <a:bodyPr/>
          <a:lstStyle/>
          <a:p>
            <a:r>
              <a:rPr lang="en-US"/>
              <a:t>Agricultural BMP Program</a:t>
            </a:r>
          </a:p>
        </p:txBody>
      </p:sp>
      <p:pic>
        <p:nvPicPr>
          <p:cNvPr id="5" name="Picture 4">
            <a:extLst>
              <a:ext uri="{FF2B5EF4-FFF2-40B4-BE49-F238E27FC236}">
                <a16:creationId xmlns:a16="http://schemas.microsoft.com/office/drawing/2014/main" id="{3B495E9E-DAF8-4EA9-946A-479FEF8F47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6735386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4003A6E-9044-4764-811E-8641801BE528}"/>
              </a:ext>
            </a:extLst>
          </p:cNvPr>
          <p:cNvGraphicFramePr>
            <a:graphicFrameLocks noGrp="1"/>
          </p:cNvGraphicFramePr>
          <p:nvPr>
            <p:ph idx="1"/>
            <p:extLst>
              <p:ext uri="{D42A27DB-BD31-4B8C-83A1-F6EECF244321}">
                <p14:modId xmlns:p14="http://schemas.microsoft.com/office/powerpoint/2010/main" val="1511665636"/>
              </p:ext>
            </p:extLst>
          </p:nvPr>
        </p:nvGraphicFramePr>
        <p:xfrm>
          <a:off x="457200" y="3188645"/>
          <a:ext cx="8229600" cy="21691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755183304"/>
                    </a:ext>
                  </a:extLst>
                </a:gridCol>
                <a:gridCol w="2743200">
                  <a:extLst>
                    <a:ext uri="{9D8B030D-6E8A-4147-A177-3AD203B41FA5}">
                      <a16:colId xmlns:a16="http://schemas.microsoft.com/office/drawing/2014/main" val="23674534"/>
                    </a:ext>
                  </a:extLst>
                </a:gridCol>
                <a:gridCol w="2743200">
                  <a:extLst>
                    <a:ext uri="{9D8B030D-6E8A-4147-A177-3AD203B41FA5}">
                      <a16:colId xmlns:a16="http://schemas.microsoft.com/office/drawing/2014/main" val="4175967380"/>
                    </a:ext>
                  </a:extLst>
                </a:gridCol>
              </a:tblGrid>
              <a:tr h="370840">
                <a:tc>
                  <a:txBody>
                    <a:bodyPr/>
                    <a:lstStyle/>
                    <a:p>
                      <a:r>
                        <a:rPr lang="en-US"/>
                        <a:t>Provision</a:t>
                      </a:r>
                    </a:p>
                  </a:txBody>
                  <a:tcPr/>
                </a:tc>
                <a:tc>
                  <a:txBody>
                    <a:bodyPr/>
                    <a:lstStyle/>
                    <a:p>
                      <a:r>
                        <a:rPr lang="en-US"/>
                        <a:t>3MP &amp; Adopted 4MPs</a:t>
                      </a:r>
                    </a:p>
                  </a:txBody>
                  <a:tcPr/>
                </a:tc>
                <a:tc>
                  <a:txBody>
                    <a:bodyPr/>
                    <a:lstStyle/>
                    <a:p>
                      <a:r>
                        <a:rPr lang="en-US"/>
                        <a:t>Remaining 4MPs</a:t>
                      </a:r>
                    </a:p>
                  </a:txBody>
                  <a:tcPr/>
                </a:tc>
                <a:extLst>
                  <a:ext uri="{0D108BD9-81ED-4DB2-BD59-A6C34878D82A}">
                    <a16:rowId xmlns:a16="http://schemas.microsoft.com/office/drawing/2014/main" val="3736686656"/>
                  </a:ext>
                </a:extLst>
              </a:tr>
              <a:tr h="370840">
                <a:tc>
                  <a:txBody>
                    <a:bodyPr/>
                    <a:lstStyle/>
                    <a:p>
                      <a:r>
                        <a:rPr lang="en-US"/>
                        <a:t>Points target</a:t>
                      </a:r>
                    </a:p>
                  </a:txBody>
                  <a:tcPr/>
                </a:tc>
                <a:tc>
                  <a:txBody>
                    <a:bodyPr/>
                    <a:lstStyle/>
                    <a:p>
                      <a:r>
                        <a:rPr lang="en-US"/>
                        <a:t>Tier 1: 1 BMP/point</a:t>
                      </a:r>
                    </a:p>
                    <a:p>
                      <a:r>
                        <a:rPr lang="en-US"/>
                        <a:t>Tier 2: 5 BMPs/points</a:t>
                      </a:r>
                    </a:p>
                    <a:p>
                      <a:r>
                        <a:rPr lang="en-US"/>
                        <a:t>Tier 3: 10 BMPs/points</a:t>
                      </a:r>
                    </a:p>
                  </a:txBody>
                  <a:tcPr/>
                </a:tc>
                <a:tc>
                  <a:txBody>
                    <a:bodyPr/>
                    <a:lstStyle/>
                    <a:p>
                      <a:r>
                        <a:rPr lang="en-US"/>
                        <a:t>Tier 1: 2 point</a:t>
                      </a:r>
                    </a:p>
                    <a:p>
                      <a:r>
                        <a:rPr lang="en-US"/>
                        <a:t>Tier 2: 8 points</a:t>
                      </a:r>
                    </a:p>
                    <a:p>
                      <a:r>
                        <a:rPr lang="en-US"/>
                        <a:t>Tier 3: 15 points</a:t>
                      </a:r>
                    </a:p>
                  </a:txBody>
                  <a:tcPr/>
                </a:tc>
                <a:extLst>
                  <a:ext uri="{0D108BD9-81ED-4DB2-BD59-A6C34878D82A}">
                    <a16:rowId xmlns:a16="http://schemas.microsoft.com/office/drawing/2014/main" val="3041062428"/>
                  </a:ext>
                </a:extLst>
              </a:tr>
              <a:tr h="370840">
                <a:tc>
                  <a:txBody>
                    <a:bodyPr/>
                    <a:lstStyle/>
                    <a:p>
                      <a:r>
                        <a:rPr lang="en-US"/>
                        <a:t>Points values</a:t>
                      </a:r>
                    </a:p>
                  </a:txBody>
                  <a:tcPr/>
                </a:tc>
                <a:tc>
                  <a:txBody>
                    <a:bodyPr/>
                    <a:lstStyle/>
                    <a:p>
                      <a:pPr marL="0" indent="0">
                        <a:buFont typeface="Wingdings" panose="05000000000000000000" pitchFamily="2" charset="2"/>
                        <a:buNone/>
                      </a:pPr>
                      <a:r>
                        <a:rPr lang="en-US"/>
                        <a:t>Each practice is treated as equal</a:t>
                      </a:r>
                    </a:p>
                  </a:txBody>
                  <a:tcPr/>
                </a:tc>
                <a:tc>
                  <a:txBody>
                    <a:bodyPr/>
                    <a:lstStyle/>
                    <a:p>
                      <a:r>
                        <a:rPr lang="en-US"/>
                        <a:t>Certain practices may be worth multiple points </a:t>
                      </a:r>
                      <a:br>
                        <a:rPr lang="en-US"/>
                      </a:br>
                      <a:r>
                        <a:rPr lang="en-US" sz="1600" i="1"/>
                        <a:t>(See Appendix 5C)</a:t>
                      </a:r>
                    </a:p>
                  </a:txBody>
                  <a:tcPr/>
                </a:tc>
                <a:extLst>
                  <a:ext uri="{0D108BD9-81ED-4DB2-BD59-A6C34878D82A}">
                    <a16:rowId xmlns:a16="http://schemas.microsoft.com/office/drawing/2014/main" val="1206821986"/>
                  </a:ext>
                </a:extLst>
              </a:tr>
            </a:tbl>
          </a:graphicData>
        </a:graphic>
      </p:graphicFrame>
      <p:sp>
        <p:nvSpPr>
          <p:cNvPr id="6" name="Slide Number Placeholder 1">
            <a:extLst>
              <a:ext uri="{FF2B5EF4-FFF2-40B4-BE49-F238E27FC236}">
                <a16:creationId xmlns:a16="http://schemas.microsoft.com/office/drawing/2014/main" id="{9B5AAF4D-71B0-4024-AB2A-F509473FA062}"/>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38</a:t>
            </a:fld>
            <a:endParaRPr lang="en-US" kern="0">
              <a:solidFill>
                <a:srgbClr val="073E87"/>
              </a:solidFill>
            </a:endParaRPr>
          </a:p>
        </p:txBody>
      </p:sp>
      <p:sp>
        <p:nvSpPr>
          <p:cNvPr id="3" name="Title 2">
            <a:extLst>
              <a:ext uri="{FF2B5EF4-FFF2-40B4-BE49-F238E27FC236}">
                <a16:creationId xmlns:a16="http://schemas.microsoft.com/office/drawing/2014/main" id="{C0D17D50-72E3-4038-8719-5C35252D5940}"/>
              </a:ext>
            </a:extLst>
          </p:cNvPr>
          <p:cNvSpPr>
            <a:spLocks noGrp="1"/>
          </p:cNvSpPr>
          <p:nvPr>
            <p:ph type="title"/>
          </p:nvPr>
        </p:nvSpPr>
        <p:spPr/>
        <p:txBody>
          <a:bodyPr/>
          <a:lstStyle/>
          <a:p>
            <a:r>
              <a:rPr lang="en-US"/>
              <a:t>Municipal NPCCP</a:t>
            </a:r>
          </a:p>
        </p:txBody>
      </p:sp>
      <p:pic>
        <p:nvPicPr>
          <p:cNvPr id="5" name="Picture 4">
            <a:extLst>
              <a:ext uri="{FF2B5EF4-FFF2-40B4-BE49-F238E27FC236}">
                <a16:creationId xmlns:a16="http://schemas.microsoft.com/office/drawing/2014/main" id="{9B3A31E0-617B-4699-B6D6-14A8D00791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6967855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3980491A-9F21-4328-A73D-85CBA0FEABFF}"/>
              </a:ext>
            </a:extLst>
          </p:cNvPr>
          <p:cNvGraphicFramePr>
            <a:graphicFrameLocks noGrp="1"/>
          </p:cNvGraphicFramePr>
          <p:nvPr>
            <p:ph idx="1"/>
          </p:nvPr>
        </p:nvGraphicFramePr>
        <p:xfrm>
          <a:off x="0" y="2514600"/>
          <a:ext cx="9144000" cy="3886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022BF43D-331F-4EEC-BF4A-742FC648B478}"/>
              </a:ext>
            </a:extLst>
          </p:cNvPr>
          <p:cNvSpPr>
            <a:spLocks noGrp="1"/>
          </p:cNvSpPr>
          <p:nvPr>
            <p:ph type="sldNum" sz="quarter" idx="12"/>
          </p:nvPr>
        </p:nvSpPr>
        <p:spPr/>
        <p:txBody>
          <a:bodyPr/>
          <a:lstStyle/>
          <a:p>
            <a:fld id="{1A8666D9-BE27-4340-8C56-1701C85A723C}" type="slidenum">
              <a:rPr lang="en-US" smtClean="0">
                <a:solidFill>
                  <a:srgbClr val="073E87"/>
                </a:solidFill>
              </a:rPr>
              <a:pPr/>
              <a:t>39</a:t>
            </a:fld>
            <a:endParaRPr lang="en-US">
              <a:solidFill>
                <a:srgbClr val="073E87"/>
              </a:solidFill>
            </a:endParaRPr>
          </a:p>
        </p:txBody>
      </p:sp>
      <p:sp>
        <p:nvSpPr>
          <p:cNvPr id="4" name="Title 3">
            <a:extLst>
              <a:ext uri="{FF2B5EF4-FFF2-40B4-BE49-F238E27FC236}">
                <a16:creationId xmlns:a16="http://schemas.microsoft.com/office/drawing/2014/main" id="{1996FBF7-C2CB-4F57-B6CC-815AB30C3792}"/>
              </a:ext>
            </a:extLst>
          </p:cNvPr>
          <p:cNvSpPr>
            <a:spLocks noGrp="1"/>
          </p:cNvSpPr>
          <p:nvPr>
            <p:ph type="title"/>
          </p:nvPr>
        </p:nvSpPr>
        <p:spPr/>
        <p:txBody>
          <a:bodyPr/>
          <a:lstStyle/>
          <a:p>
            <a:r>
              <a:rPr lang="en-US"/>
              <a:t>Management Plan Promulgation</a:t>
            </a:r>
          </a:p>
        </p:txBody>
      </p:sp>
      <p:sp>
        <p:nvSpPr>
          <p:cNvPr id="20" name="Arrow: Curved Up 19">
            <a:extLst>
              <a:ext uri="{FF2B5EF4-FFF2-40B4-BE49-F238E27FC236}">
                <a16:creationId xmlns:a16="http://schemas.microsoft.com/office/drawing/2014/main" id="{2C30E286-8352-40C8-BEBA-0372D91F82EE}"/>
              </a:ext>
            </a:extLst>
          </p:cNvPr>
          <p:cNvSpPr/>
          <p:nvPr/>
        </p:nvSpPr>
        <p:spPr>
          <a:xfrm flipH="1">
            <a:off x="1828800" y="5257800"/>
            <a:ext cx="1600200" cy="685800"/>
          </a:xfrm>
          <a:prstGeom prst="curvedUp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a:extLst>
              <a:ext uri="{FF2B5EF4-FFF2-40B4-BE49-F238E27FC236}">
                <a16:creationId xmlns:a16="http://schemas.microsoft.com/office/drawing/2014/main" id="{AFDDF01D-7C5B-45CD-92BB-7B98AF49498A}"/>
              </a:ext>
            </a:extLst>
          </p:cNvPr>
          <p:cNvSpPr txBox="1"/>
          <p:nvPr/>
        </p:nvSpPr>
        <p:spPr>
          <a:xfrm>
            <a:off x="589472" y="3282950"/>
            <a:ext cx="1391728" cy="369332"/>
          </a:xfrm>
          <a:prstGeom prst="rect">
            <a:avLst/>
          </a:prstGeom>
          <a:noFill/>
        </p:spPr>
        <p:txBody>
          <a:bodyPr wrap="none" rtlCol="0">
            <a:spAutoFit/>
          </a:bodyPr>
          <a:lstStyle/>
          <a:p>
            <a:pPr algn="ctr"/>
            <a:r>
              <a:rPr lang="en-US"/>
              <a:t>{30-60 days}</a:t>
            </a:r>
          </a:p>
        </p:txBody>
      </p:sp>
      <p:sp>
        <p:nvSpPr>
          <p:cNvPr id="23" name="TextBox 22">
            <a:extLst>
              <a:ext uri="{FF2B5EF4-FFF2-40B4-BE49-F238E27FC236}">
                <a16:creationId xmlns:a16="http://schemas.microsoft.com/office/drawing/2014/main" id="{1563EAE0-D68B-4C07-ADA8-8519B5C6B355}"/>
              </a:ext>
            </a:extLst>
          </p:cNvPr>
          <p:cNvSpPr txBox="1"/>
          <p:nvPr/>
        </p:nvSpPr>
        <p:spPr>
          <a:xfrm>
            <a:off x="1867330" y="3282950"/>
            <a:ext cx="1467069" cy="369332"/>
          </a:xfrm>
          <a:prstGeom prst="rect">
            <a:avLst/>
          </a:prstGeom>
          <a:noFill/>
        </p:spPr>
        <p:txBody>
          <a:bodyPr wrap="none" rtlCol="0">
            <a:spAutoFit/>
          </a:bodyPr>
          <a:lstStyle/>
          <a:p>
            <a:pPr algn="ctr"/>
            <a:r>
              <a:rPr lang="en-US"/>
              <a:t>{90-120 days}</a:t>
            </a:r>
          </a:p>
        </p:txBody>
      </p:sp>
      <p:sp>
        <p:nvSpPr>
          <p:cNvPr id="24" name="TextBox 23">
            <a:extLst>
              <a:ext uri="{FF2B5EF4-FFF2-40B4-BE49-F238E27FC236}">
                <a16:creationId xmlns:a16="http://schemas.microsoft.com/office/drawing/2014/main" id="{8F842D61-1717-41CD-93BA-61B067243957}"/>
              </a:ext>
            </a:extLst>
          </p:cNvPr>
          <p:cNvSpPr txBox="1"/>
          <p:nvPr/>
        </p:nvSpPr>
        <p:spPr>
          <a:xfrm>
            <a:off x="3249259" y="3282950"/>
            <a:ext cx="1406154" cy="369332"/>
          </a:xfrm>
          <a:prstGeom prst="rect">
            <a:avLst/>
          </a:prstGeom>
          <a:noFill/>
        </p:spPr>
        <p:txBody>
          <a:bodyPr wrap="none" rtlCol="0">
            <a:spAutoFit/>
          </a:bodyPr>
          <a:lstStyle/>
          <a:p>
            <a:pPr algn="ctr"/>
            <a:r>
              <a:rPr lang="en-US"/>
              <a:t>{60-90 days}</a:t>
            </a:r>
          </a:p>
        </p:txBody>
      </p:sp>
      <p:sp>
        <p:nvSpPr>
          <p:cNvPr id="25" name="TextBox 24">
            <a:extLst>
              <a:ext uri="{FF2B5EF4-FFF2-40B4-BE49-F238E27FC236}">
                <a16:creationId xmlns:a16="http://schemas.microsoft.com/office/drawing/2014/main" id="{7EC27FCE-50F4-40E7-BEA7-0E44D557427D}"/>
              </a:ext>
            </a:extLst>
          </p:cNvPr>
          <p:cNvSpPr txBox="1"/>
          <p:nvPr/>
        </p:nvSpPr>
        <p:spPr>
          <a:xfrm>
            <a:off x="4684152" y="3282950"/>
            <a:ext cx="1029449" cy="369332"/>
          </a:xfrm>
          <a:prstGeom prst="rect">
            <a:avLst/>
          </a:prstGeom>
          <a:noFill/>
        </p:spPr>
        <p:txBody>
          <a:bodyPr wrap="none" rtlCol="0">
            <a:spAutoFit/>
          </a:bodyPr>
          <a:lstStyle/>
          <a:p>
            <a:pPr algn="ctr"/>
            <a:r>
              <a:rPr lang="en-US"/>
              <a:t>{21 days}</a:t>
            </a:r>
          </a:p>
        </p:txBody>
      </p:sp>
      <p:sp>
        <p:nvSpPr>
          <p:cNvPr id="26" name="TextBox 25">
            <a:extLst>
              <a:ext uri="{FF2B5EF4-FFF2-40B4-BE49-F238E27FC236}">
                <a16:creationId xmlns:a16="http://schemas.microsoft.com/office/drawing/2014/main" id="{8AF43AB6-AFB6-4B83-B5A4-A6CA6825F78F}"/>
              </a:ext>
            </a:extLst>
          </p:cNvPr>
          <p:cNvSpPr txBox="1"/>
          <p:nvPr/>
        </p:nvSpPr>
        <p:spPr>
          <a:xfrm>
            <a:off x="6059074" y="3282950"/>
            <a:ext cx="950901" cy="369332"/>
          </a:xfrm>
          <a:prstGeom prst="rect">
            <a:avLst/>
          </a:prstGeom>
          <a:noFill/>
        </p:spPr>
        <p:txBody>
          <a:bodyPr wrap="none" rtlCol="0">
            <a:spAutoFit/>
          </a:bodyPr>
          <a:lstStyle/>
          <a:p>
            <a:pPr algn="ctr"/>
            <a:r>
              <a:rPr lang="en-US"/>
              <a:t>{7 days}</a:t>
            </a:r>
          </a:p>
        </p:txBody>
      </p:sp>
      <p:sp>
        <p:nvSpPr>
          <p:cNvPr id="27" name="TextBox 26">
            <a:extLst>
              <a:ext uri="{FF2B5EF4-FFF2-40B4-BE49-F238E27FC236}">
                <a16:creationId xmlns:a16="http://schemas.microsoft.com/office/drawing/2014/main" id="{112E1596-5C7A-439C-B28C-18E1586D83DD}"/>
              </a:ext>
            </a:extLst>
          </p:cNvPr>
          <p:cNvSpPr txBox="1"/>
          <p:nvPr/>
        </p:nvSpPr>
        <p:spPr>
          <a:xfrm>
            <a:off x="7344355" y="3282950"/>
            <a:ext cx="1023037" cy="369332"/>
          </a:xfrm>
          <a:prstGeom prst="rect">
            <a:avLst/>
          </a:prstGeom>
          <a:noFill/>
        </p:spPr>
        <p:txBody>
          <a:bodyPr wrap="none" rtlCol="0">
            <a:spAutoFit/>
          </a:bodyPr>
          <a:lstStyle/>
          <a:p>
            <a:pPr algn="ctr"/>
            <a:r>
              <a:rPr lang="en-US"/>
              <a:t>{2 years}</a:t>
            </a:r>
          </a:p>
        </p:txBody>
      </p:sp>
      <p:pic>
        <p:nvPicPr>
          <p:cNvPr id="28" name="Picture 27">
            <a:extLst>
              <a:ext uri="{FF2B5EF4-FFF2-40B4-BE49-F238E27FC236}">
                <a16:creationId xmlns:a16="http://schemas.microsoft.com/office/drawing/2014/main" id="{52471FAF-1D33-4E10-8064-1DCFA20B25A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4078810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t>Regulatory Structure</a:t>
            </a:r>
          </a:p>
        </p:txBody>
      </p:sp>
      <p:sp>
        <p:nvSpPr>
          <p:cNvPr id="24579" name="Content Placeholder 2"/>
          <p:cNvSpPr>
            <a:spLocks noGrp="1"/>
          </p:cNvSpPr>
          <p:nvPr>
            <p:ph idx="4294967295"/>
          </p:nvPr>
        </p:nvSpPr>
        <p:spPr>
          <a:xfrm>
            <a:off x="914400" y="2389188"/>
            <a:ext cx="8229600" cy="4697412"/>
          </a:xfrm>
        </p:spPr>
        <p:txBody>
          <a:bodyPr>
            <a:normAutofit lnSpcReduction="10000"/>
          </a:bodyPr>
          <a:lstStyle/>
          <a:p>
            <a:pPr eaLnBrk="1" hangingPunct="1">
              <a:buClr>
                <a:srgbClr val="CC6600"/>
              </a:buClr>
              <a:buFont typeface="Arial" panose="020B0604020202020204" pitchFamily="34" charset="0"/>
              <a:buChar char="•"/>
              <a:defRPr/>
            </a:pPr>
            <a:r>
              <a:rPr lang="en-US" sz="2200"/>
              <a:t>Registration of all wells</a:t>
            </a:r>
          </a:p>
          <a:p>
            <a:pPr eaLnBrk="1" hangingPunct="1">
              <a:buClr>
                <a:srgbClr val="CC6600"/>
              </a:buClr>
              <a:buFont typeface="Arial" panose="020B0604020202020204" pitchFamily="34" charset="0"/>
              <a:buChar char="•"/>
              <a:defRPr/>
            </a:pPr>
            <a:r>
              <a:rPr lang="en-US" sz="2200"/>
              <a:t>Adequate Water Supply</a:t>
            </a:r>
          </a:p>
          <a:p>
            <a:pPr eaLnBrk="1" hangingPunct="1">
              <a:buClr>
                <a:srgbClr val="CC6600"/>
              </a:buClr>
              <a:buFont typeface="Arial" panose="020B0604020202020204" pitchFamily="34" charset="0"/>
              <a:buChar char="•"/>
              <a:defRPr/>
            </a:pPr>
            <a:r>
              <a:rPr lang="en-US" sz="2200"/>
              <a:t>Community Water Systems </a:t>
            </a:r>
            <a:br>
              <a:rPr lang="en-US" sz="2200"/>
            </a:br>
            <a:r>
              <a:rPr lang="en-US" sz="2200"/>
              <a:t>Documentation</a:t>
            </a:r>
          </a:p>
          <a:p>
            <a:pPr marL="0" indent="0">
              <a:buClr>
                <a:srgbClr val="CC6600"/>
              </a:buClr>
              <a:buNone/>
              <a:defRPr/>
            </a:pPr>
            <a:r>
              <a:rPr lang="en-US" sz="2200" b="1"/>
              <a:t>		</a:t>
            </a:r>
            <a:r>
              <a:rPr lang="en-US" sz="3200" b="1"/>
              <a:t>+</a:t>
            </a:r>
            <a:endParaRPr lang="en-US" sz="3200"/>
          </a:p>
          <a:p>
            <a:pPr eaLnBrk="1" hangingPunct="1">
              <a:buClr>
                <a:srgbClr val="CC6600"/>
              </a:buClr>
              <a:buFont typeface="Arial" panose="020B0604020202020204" pitchFamily="34" charset="0"/>
              <a:buChar char="•"/>
              <a:defRPr/>
            </a:pPr>
            <a:r>
              <a:rPr lang="en-US" sz="2200"/>
              <a:t>Expansion of irrigated acres is prohibited</a:t>
            </a:r>
          </a:p>
          <a:p>
            <a:pPr eaLnBrk="1" hangingPunct="1">
              <a:buClr>
                <a:srgbClr val="CC6600"/>
              </a:buClr>
              <a:buFont typeface="Arial" panose="020B0604020202020204" pitchFamily="34" charset="0"/>
              <a:buChar char="•"/>
              <a:defRPr/>
            </a:pPr>
            <a:r>
              <a:rPr lang="en-US" sz="2200"/>
              <a:t>Monitoring and Reporting</a:t>
            </a:r>
          </a:p>
          <a:p>
            <a:pPr marL="0" lvl="0" indent="0">
              <a:buClr>
                <a:srgbClr val="CC6600"/>
              </a:buClr>
              <a:buNone/>
              <a:defRPr/>
            </a:pPr>
            <a:r>
              <a:rPr lang="en-US" sz="3200" b="1"/>
              <a:t>		+</a:t>
            </a:r>
          </a:p>
          <a:p>
            <a:pPr>
              <a:buClr>
                <a:srgbClr val="CC6600"/>
              </a:buClr>
              <a:buFont typeface="Arial" panose="020B0604020202020204" pitchFamily="34" charset="0"/>
              <a:buChar char="•"/>
              <a:defRPr/>
            </a:pPr>
            <a:r>
              <a:rPr lang="en-US" sz="2200"/>
              <a:t>Assured Water Supply</a:t>
            </a:r>
          </a:p>
          <a:p>
            <a:pPr>
              <a:buClr>
                <a:srgbClr val="CC6600"/>
              </a:buClr>
              <a:buFont typeface="Arial" panose="020B0604020202020204" pitchFamily="34" charset="0"/>
              <a:buChar char="•"/>
              <a:defRPr/>
            </a:pPr>
            <a:r>
              <a:rPr lang="en-US" sz="2200"/>
              <a:t>Management Goals, Plans, &amp; Conservation Programs</a:t>
            </a:r>
          </a:p>
          <a:p>
            <a:pPr>
              <a:buClr>
                <a:srgbClr val="CC6600"/>
              </a:buClr>
              <a:buFont typeface="Arial" panose="020B0604020202020204" pitchFamily="34" charset="0"/>
              <a:buChar char="•"/>
              <a:defRPr/>
            </a:pPr>
            <a:r>
              <a:rPr lang="en-US" sz="2200"/>
              <a:t>Withdrawal Fees</a:t>
            </a:r>
          </a:p>
        </p:txBody>
      </p:sp>
      <p:sp>
        <p:nvSpPr>
          <p:cNvPr id="3" name="Right Brace 2"/>
          <p:cNvSpPr/>
          <p:nvPr/>
        </p:nvSpPr>
        <p:spPr>
          <a:xfrm>
            <a:off x="6476609" y="2497137"/>
            <a:ext cx="442106" cy="2770188"/>
          </a:xfrm>
          <a:prstGeom prst="rightBrace">
            <a:avLst/>
          </a:pr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p:cNvSpPr txBox="1"/>
          <p:nvPr/>
        </p:nvSpPr>
        <p:spPr>
          <a:xfrm>
            <a:off x="6872034" y="3589843"/>
            <a:ext cx="829073" cy="584775"/>
          </a:xfrm>
          <a:prstGeom prst="rect">
            <a:avLst/>
          </a:prstGeom>
          <a:noFill/>
        </p:spPr>
        <p:txBody>
          <a:bodyPr wrap="none" rtlCol="0">
            <a:spAutoFit/>
          </a:bodyPr>
          <a:lstStyle/>
          <a:p>
            <a:r>
              <a:rPr lang="en-US" sz="3200">
                <a:solidFill>
                  <a:schemeClr val="accent1"/>
                </a:solidFill>
              </a:rPr>
              <a:t>INA</a:t>
            </a:r>
          </a:p>
        </p:txBody>
      </p:sp>
      <p:sp>
        <p:nvSpPr>
          <p:cNvPr id="5" name="Right Brace 4"/>
          <p:cNvSpPr/>
          <p:nvPr/>
        </p:nvSpPr>
        <p:spPr>
          <a:xfrm>
            <a:off x="7527425" y="2521934"/>
            <a:ext cx="499864" cy="4183666"/>
          </a:xfrm>
          <a:prstGeom prst="rightBrace">
            <a:avLst/>
          </a:pr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p:cNvSpPr txBox="1"/>
          <p:nvPr/>
        </p:nvSpPr>
        <p:spPr>
          <a:xfrm>
            <a:off x="7982174" y="4321379"/>
            <a:ext cx="1042273" cy="584775"/>
          </a:xfrm>
          <a:prstGeom prst="rect">
            <a:avLst/>
          </a:prstGeom>
          <a:noFill/>
        </p:spPr>
        <p:txBody>
          <a:bodyPr wrap="none" rtlCol="0">
            <a:spAutoFit/>
          </a:bodyPr>
          <a:lstStyle/>
          <a:p>
            <a:r>
              <a:rPr lang="en-US" sz="3200">
                <a:solidFill>
                  <a:schemeClr val="accent1"/>
                </a:solidFill>
              </a:rPr>
              <a:t>AMA</a:t>
            </a:r>
          </a:p>
        </p:txBody>
      </p:sp>
      <p:sp>
        <p:nvSpPr>
          <p:cNvPr id="7" name="Right Brace 6"/>
          <p:cNvSpPr/>
          <p:nvPr/>
        </p:nvSpPr>
        <p:spPr>
          <a:xfrm>
            <a:off x="4281709" y="2362200"/>
            <a:ext cx="476250" cy="1563688"/>
          </a:xfrm>
          <a:prstGeom prst="rightBrace">
            <a:avLst/>
          </a:pr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709323" y="2851656"/>
            <a:ext cx="1941557" cy="584775"/>
          </a:xfrm>
          <a:prstGeom prst="rect">
            <a:avLst/>
          </a:prstGeom>
          <a:noFill/>
        </p:spPr>
        <p:txBody>
          <a:bodyPr wrap="none" rtlCol="0">
            <a:spAutoFit/>
          </a:bodyPr>
          <a:lstStyle/>
          <a:p>
            <a:r>
              <a:rPr lang="en-US" sz="3200">
                <a:solidFill>
                  <a:schemeClr val="accent1"/>
                </a:solidFill>
              </a:rPr>
              <a:t>Statewide</a:t>
            </a:r>
          </a:p>
        </p:txBody>
      </p:sp>
      <p:sp>
        <p:nvSpPr>
          <p:cNvPr id="13" name="Slide Number Placeholder 3">
            <a:extLst>
              <a:ext uri="{FF2B5EF4-FFF2-40B4-BE49-F238E27FC236}">
                <a16:creationId xmlns:a16="http://schemas.microsoft.com/office/drawing/2014/main" id="{C03140A1-4D56-4469-8BC9-C85BAFA44398}"/>
              </a:ext>
            </a:extLst>
          </p:cNvPr>
          <p:cNvSpPr txBox="1">
            <a:spLocks/>
          </p:cNvSpPr>
          <p:nvPr/>
        </p:nvSpPr>
        <p:spPr>
          <a:xfrm>
            <a:off x="3990975" y="6492875"/>
            <a:ext cx="1162050" cy="365125"/>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A8666D9-BE27-4340-8C56-1701C85A723C}" type="slidenum">
              <a:rPr lang="en-US" smtClean="0">
                <a:solidFill>
                  <a:srgbClr val="073E87"/>
                </a:solidFill>
              </a:rPr>
              <a:pPr/>
              <a:t>4</a:t>
            </a:fld>
            <a:endParaRPr lang="en-US">
              <a:solidFill>
                <a:srgbClr val="073E87"/>
              </a:solidFill>
            </a:endParaRPr>
          </a:p>
        </p:txBody>
      </p:sp>
      <p:pic>
        <p:nvPicPr>
          <p:cNvPr id="12" name="Picture 11">
            <a:extLst>
              <a:ext uri="{FF2B5EF4-FFF2-40B4-BE49-F238E27FC236}">
                <a16:creationId xmlns:a16="http://schemas.microsoft.com/office/drawing/2014/main" id="{EBB6A5B5-93C5-4A08-ABD4-7B85A9F8CE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157491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DD93FC0-6368-4CCD-B6F2-AD5E29A97E53}"/>
              </a:ext>
            </a:extLst>
          </p:cNvPr>
          <p:cNvSpPr>
            <a:spLocks noGrp="1"/>
          </p:cNvSpPr>
          <p:nvPr>
            <p:ph type="title"/>
          </p:nvPr>
        </p:nvSpPr>
        <p:spPr/>
        <p:txBody>
          <a:bodyPr>
            <a:normAutofit fontScale="90000"/>
          </a:bodyPr>
          <a:lstStyle/>
          <a:p>
            <a:r>
              <a:rPr lang="en-US"/>
              <a:t>Management Goals </a:t>
            </a:r>
            <a:br>
              <a:rPr lang="en-US"/>
            </a:br>
            <a:r>
              <a:rPr lang="en-US"/>
              <a:t>(A.R.S. § 45-562)</a:t>
            </a:r>
          </a:p>
        </p:txBody>
      </p:sp>
      <p:sp>
        <p:nvSpPr>
          <p:cNvPr id="35" name="Content Placeholder 34">
            <a:extLst>
              <a:ext uri="{FF2B5EF4-FFF2-40B4-BE49-F238E27FC236}">
                <a16:creationId xmlns:a16="http://schemas.microsoft.com/office/drawing/2014/main" id="{37B209C9-4012-4180-A978-DB16FDC2BCB6}"/>
              </a:ext>
            </a:extLst>
          </p:cNvPr>
          <p:cNvSpPr>
            <a:spLocks noGrp="1"/>
          </p:cNvSpPr>
          <p:nvPr>
            <p:ph sz="quarter" idx="13"/>
          </p:nvPr>
        </p:nvSpPr>
        <p:spPr/>
        <p:txBody>
          <a:bodyPr>
            <a:normAutofit fontScale="77500" lnSpcReduction="20000"/>
          </a:bodyPr>
          <a:lstStyle/>
          <a:p>
            <a:pPr marL="0" indent="0" algn="ctr" fontAlgn="b">
              <a:buNone/>
            </a:pPr>
            <a:r>
              <a:rPr lang="en-US" sz="2800" b="1" i="1">
                <a:solidFill>
                  <a:schemeClr val="accent1"/>
                </a:solidFill>
              </a:rPr>
              <a:t>Safe-yield: </a:t>
            </a:r>
          </a:p>
          <a:p>
            <a:pPr marL="0" indent="0" fontAlgn="b">
              <a:buNone/>
            </a:pPr>
            <a:r>
              <a:rPr lang="en-US" sz="2800" i="1">
                <a:solidFill>
                  <a:schemeClr val="accent1"/>
                </a:solidFill>
              </a:rPr>
              <a:t>“A groundwater management goal which </a:t>
            </a:r>
            <a:r>
              <a:rPr lang="en-US" sz="2800" i="1" u="sng">
                <a:solidFill>
                  <a:schemeClr val="accent1"/>
                </a:solidFill>
              </a:rPr>
              <a:t>attempts to achieve </a:t>
            </a:r>
            <a:r>
              <a:rPr lang="en-US" sz="2800" i="1">
                <a:solidFill>
                  <a:schemeClr val="accent1"/>
                </a:solidFill>
              </a:rPr>
              <a:t>and thereafter maintain a long-term balance between the annual amount of groundwater withdrawn  in an active management area and the annual amount of natural and artificial recharge in the active management area.” </a:t>
            </a:r>
          </a:p>
          <a:p>
            <a:pPr marL="0" indent="0" algn="ctr" fontAlgn="b">
              <a:buNone/>
            </a:pPr>
            <a:r>
              <a:rPr lang="en-US" sz="2800" i="1">
                <a:solidFill>
                  <a:schemeClr val="accent1"/>
                </a:solidFill>
              </a:rPr>
              <a:t>(A.R.S. § 45-561(12))</a:t>
            </a:r>
          </a:p>
          <a:p>
            <a:pPr fontAlgn="b"/>
            <a:endParaRPr lang="en-US"/>
          </a:p>
          <a:p>
            <a:endParaRPr lang="en-US"/>
          </a:p>
        </p:txBody>
      </p:sp>
      <p:sp>
        <p:nvSpPr>
          <p:cNvPr id="33" name="Content Placeholder 32">
            <a:extLst>
              <a:ext uri="{FF2B5EF4-FFF2-40B4-BE49-F238E27FC236}">
                <a16:creationId xmlns:a16="http://schemas.microsoft.com/office/drawing/2014/main" id="{A534E2CE-F7A2-4B2B-9BEA-9C856DA8D165}"/>
              </a:ext>
            </a:extLst>
          </p:cNvPr>
          <p:cNvSpPr>
            <a:spLocks noGrp="1"/>
          </p:cNvSpPr>
          <p:nvPr>
            <p:ph sz="quarter" idx="14"/>
          </p:nvPr>
        </p:nvSpPr>
        <p:spPr/>
        <p:txBody>
          <a:bodyPr>
            <a:normAutofit fontScale="70000" lnSpcReduction="20000"/>
          </a:bodyPr>
          <a:lstStyle/>
          <a:p>
            <a:pPr marL="0" indent="0" fontAlgn="b">
              <a:buNone/>
            </a:pPr>
            <a:r>
              <a:rPr lang="en-US" b="1" i="1">
                <a:solidFill>
                  <a:schemeClr val="accent1"/>
                </a:solidFill>
              </a:rPr>
              <a:t>Prescott, Phoenix, and Tucson AMAs:</a:t>
            </a:r>
            <a:endParaRPr lang="en-US">
              <a:solidFill>
                <a:schemeClr val="accent1"/>
              </a:solidFill>
            </a:endParaRPr>
          </a:p>
          <a:p>
            <a:pPr marL="0" indent="0" fontAlgn="b">
              <a:buNone/>
            </a:pPr>
            <a:r>
              <a:rPr lang="en-US"/>
              <a:t>Safe-yield by the year 2025</a:t>
            </a:r>
          </a:p>
          <a:p>
            <a:pPr marL="0" indent="0" fontAlgn="b">
              <a:buNone/>
            </a:pPr>
            <a:endParaRPr lang="en-US" sz="800" b="1" i="1">
              <a:solidFill>
                <a:schemeClr val="accent1"/>
              </a:solidFill>
            </a:endParaRPr>
          </a:p>
          <a:p>
            <a:pPr marL="0" indent="0" fontAlgn="b">
              <a:buNone/>
            </a:pPr>
            <a:r>
              <a:rPr lang="en-US" b="1" i="1">
                <a:solidFill>
                  <a:schemeClr val="accent1"/>
                </a:solidFill>
              </a:rPr>
              <a:t>Pinal AMA:</a:t>
            </a:r>
            <a:endParaRPr lang="en-US">
              <a:solidFill>
                <a:schemeClr val="accent1"/>
              </a:solidFill>
            </a:endParaRPr>
          </a:p>
          <a:p>
            <a:pPr marL="0" indent="0" fontAlgn="b">
              <a:buNone/>
            </a:pPr>
            <a:r>
              <a:rPr lang="en-US"/>
              <a:t>To allow development of non-irrigation uses and to preserve existing agricultural economies in the AMA for as long as feasible, consistent with the necessity to preserve future water supplies for non-irrigation uses.</a:t>
            </a:r>
          </a:p>
          <a:p>
            <a:pPr marL="0" indent="0" fontAlgn="b">
              <a:buNone/>
            </a:pPr>
            <a:endParaRPr lang="en-US" sz="800" b="1">
              <a:solidFill>
                <a:schemeClr val="accent1"/>
              </a:solidFill>
            </a:endParaRPr>
          </a:p>
          <a:p>
            <a:pPr marL="0" indent="0" fontAlgn="b">
              <a:buNone/>
            </a:pPr>
            <a:r>
              <a:rPr lang="en-US" b="1" i="1">
                <a:solidFill>
                  <a:schemeClr val="accent1"/>
                </a:solidFill>
              </a:rPr>
              <a:t>Santa Cruz AMA: </a:t>
            </a:r>
            <a:endParaRPr lang="en-US" i="1">
              <a:solidFill>
                <a:schemeClr val="accent1"/>
              </a:solidFill>
            </a:endParaRPr>
          </a:p>
          <a:p>
            <a:pPr marL="0" indent="0" fontAlgn="b">
              <a:buNone/>
            </a:pPr>
            <a:r>
              <a:rPr lang="en-US"/>
              <a:t>To maintain a safe-yield condition in the AMA and to prevent local water tables from experiencing long term declines</a:t>
            </a:r>
          </a:p>
        </p:txBody>
      </p:sp>
      <p:sp>
        <p:nvSpPr>
          <p:cNvPr id="10" name="Slide Number Placeholder 3">
            <a:extLst>
              <a:ext uri="{FF2B5EF4-FFF2-40B4-BE49-F238E27FC236}">
                <a16:creationId xmlns:a16="http://schemas.microsoft.com/office/drawing/2014/main" id="{13CC18AB-2D0B-4CC8-814A-AF246070F760}"/>
              </a:ext>
            </a:extLst>
          </p:cNvPr>
          <p:cNvSpPr txBox="1">
            <a:spLocks/>
          </p:cNvSpPr>
          <p:nvPr/>
        </p:nvSpPr>
        <p:spPr>
          <a:xfrm>
            <a:off x="3917822" y="6492875"/>
            <a:ext cx="1162050" cy="365125"/>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A8666D9-BE27-4340-8C56-1701C85A723C}" type="slidenum">
              <a:rPr lang="en-US" smtClean="0">
                <a:solidFill>
                  <a:srgbClr val="073E87"/>
                </a:solidFill>
              </a:rPr>
              <a:pPr/>
              <a:t>5</a:t>
            </a:fld>
            <a:endParaRPr lang="en-US">
              <a:solidFill>
                <a:srgbClr val="073E87"/>
              </a:solidFill>
            </a:endParaRPr>
          </a:p>
        </p:txBody>
      </p:sp>
      <p:pic>
        <p:nvPicPr>
          <p:cNvPr id="8" name="Picture 7">
            <a:extLst>
              <a:ext uri="{FF2B5EF4-FFF2-40B4-BE49-F238E27FC236}">
                <a16:creationId xmlns:a16="http://schemas.microsoft.com/office/drawing/2014/main" id="{A6B417DC-F06F-4FAC-89AF-E40C4D4895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3703766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90BD6F-E458-492C-96DA-1A6C7CAE0CEB}"/>
              </a:ext>
            </a:extLst>
          </p:cNvPr>
          <p:cNvSpPr>
            <a:spLocks noGrp="1"/>
          </p:cNvSpPr>
          <p:nvPr>
            <p:ph idx="1"/>
          </p:nvPr>
        </p:nvSpPr>
        <p:spPr/>
        <p:txBody>
          <a:bodyPr>
            <a:normAutofit/>
          </a:bodyPr>
          <a:lstStyle/>
          <a:p>
            <a:pPr marL="0" indent="0" algn="ctr">
              <a:buNone/>
            </a:pPr>
            <a:r>
              <a:rPr lang="en-US"/>
              <a:t>A.R.S. § 45-563 (A)</a:t>
            </a:r>
          </a:p>
          <a:p>
            <a:pPr marL="0" indent="0">
              <a:buNone/>
            </a:pPr>
            <a:endParaRPr lang="en-US" sz="1200"/>
          </a:p>
          <a:p>
            <a:pPr marL="0" indent="0">
              <a:buNone/>
            </a:pPr>
            <a:r>
              <a:rPr lang="en-US" i="1"/>
              <a:t>“The director shall develop a management plan for each initial active management area for each of five management periods... and shall adopt the plans only after public hearings… The plans shall include a continuing mandatory conservation program… designed to achieve reductions in withdrawals of groundwater.”</a:t>
            </a:r>
          </a:p>
          <a:p>
            <a:endParaRPr lang="en-US"/>
          </a:p>
        </p:txBody>
      </p:sp>
      <p:sp>
        <p:nvSpPr>
          <p:cNvPr id="5" name="Slide Number Placeholder 1">
            <a:extLst>
              <a:ext uri="{FF2B5EF4-FFF2-40B4-BE49-F238E27FC236}">
                <a16:creationId xmlns:a16="http://schemas.microsoft.com/office/drawing/2014/main" id="{1F6CEEA2-4C08-4351-8F89-6737BD1ECE90}"/>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6</a:t>
            </a:fld>
            <a:endParaRPr lang="en-US" kern="0">
              <a:solidFill>
                <a:srgbClr val="073E87"/>
              </a:solidFill>
            </a:endParaRPr>
          </a:p>
        </p:txBody>
      </p:sp>
      <p:sp>
        <p:nvSpPr>
          <p:cNvPr id="3" name="Title 2">
            <a:extLst>
              <a:ext uri="{FF2B5EF4-FFF2-40B4-BE49-F238E27FC236}">
                <a16:creationId xmlns:a16="http://schemas.microsoft.com/office/drawing/2014/main" id="{3A00035A-AB1C-436F-BEE1-848EDEA380DC}"/>
              </a:ext>
            </a:extLst>
          </p:cNvPr>
          <p:cNvSpPr>
            <a:spLocks noGrp="1"/>
          </p:cNvSpPr>
          <p:nvPr>
            <p:ph type="title"/>
          </p:nvPr>
        </p:nvSpPr>
        <p:spPr/>
        <p:txBody>
          <a:bodyPr/>
          <a:lstStyle/>
          <a:p>
            <a:r>
              <a:rPr lang="en-US"/>
              <a:t>Management Plans</a:t>
            </a:r>
          </a:p>
        </p:txBody>
      </p:sp>
      <p:pic>
        <p:nvPicPr>
          <p:cNvPr id="6" name="Picture 5">
            <a:extLst>
              <a:ext uri="{FF2B5EF4-FFF2-40B4-BE49-F238E27FC236}">
                <a16:creationId xmlns:a16="http://schemas.microsoft.com/office/drawing/2014/main" id="{3568F5B5-3D81-4F79-B4FB-F35E419593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559499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978A84E-FEB5-47C8-8D50-B444D3FF9E02}"/>
              </a:ext>
            </a:extLst>
          </p:cNvPr>
          <p:cNvGraphicFramePr>
            <a:graphicFrameLocks noGrp="1"/>
          </p:cNvGraphicFramePr>
          <p:nvPr>
            <p:ph idx="1"/>
          </p:nvPr>
        </p:nvGraphicFramePr>
        <p:xfrm>
          <a:off x="867569" y="966940"/>
          <a:ext cx="7408864" cy="5791200"/>
        </p:xfrm>
        <a:graphic>
          <a:graphicData uri="http://schemas.openxmlformats.org/drawingml/2006/table">
            <a:tbl>
              <a:tblPr firstRow="1" bandRow="1">
                <a:tableStyleId>{5C22544A-7EE6-4342-B048-85BDC9FD1C3A}</a:tableStyleId>
              </a:tblPr>
              <a:tblGrid>
                <a:gridCol w="4214794">
                  <a:extLst>
                    <a:ext uri="{9D8B030D-6E8A-4147-A177-3AD203B41FA5}">
                      <a16:colId xmlns:a16="http://schemas.microsoft.com/office/drawing/2014/main" val="2540227829"/>
                    </a:ext>
                  </a:extLst>
                </a:gridCol>
                <a:gridCol w="638814">
                  <a:extLst>
                    <a:ext uri="{9D8B030D-6E8A-4147-A177-3AD203B41FA5}">
                      <a16:colId xmlns:a16="http://schemas.microsoft.com/office/drawing/2014/main" val="2686070979"/>
                    </a:ext>
                  </a:extLst>
                </a:gridCol>
                <a:gridCol w="638814">
                  <a:extLst>
                    <a:ext uri="{9D8B030D-6E8A-4147-A177-3AD203B41FA5}">
                      <a16:colId xmlns:a16="http://schemas.microsoft.com/office/drawing/2014/main" val="2292449236"/>
                    </a:ext>
                  </a:extLst>
                </a:gridCol>
                <a:gridCol w="638814">
                  <a:extLst>
                    <a:ext uri="{9D8B030D-6E8A-4147-A177-3AD203B41FA5}">
                      <a16:colId xmlns:a16="http://schemas.microsoft.com/office/drawing/2014/main" val="1828047694"/>
                    </a:ext>
                  </a:extLst>
                </a:gridCol>
                <a:gridCol w="638814">
                  <a:extLst>
                    <a:ext uri="{9D8B030D-6E8A-4147-A177-3AD203B41FA5}">
                      <a16:colId xmlns:a16="http://schemas.microsoft.com/office/drawing/2014/main" val="3442100408"/>
                    </a:ext>
                  </a:extLst>
                </a:gridCol>
                <a:gridCol w="638814">
                  <a:extLst>
                    <a:ext uri="{9D8B030D-6E8A-4147-A177-3AD203B41FA5}">
                      <a16:colId xmlns:a16="http://schemas.microsoft.com/office/drawing/2014/main" val="1317221622"/>
                    </a:ext>
                  </a:extLst>
                </a:gridCol>
              </a:tblGrid>
              <a:tr h="295901">
                <a:tc>
                  <a:txBody>
                    <a:bodyPr/>
                    <a:lstStyle/>
                    <a:p>
                      <a:r>
                        <a:rPr lang="en-US" sz="1400" i="1"/>
                        <a:t>A.R.S. </a:t>
                      </a:r>
                      <a:r>
                        <a:rPr lang="en-US" sz="1400"/>
                        <a:t>§</a:t>
                      </a:r>
                      <a:r>
                        <a:rPr lang="en-US" sz="1400" i="1"/>
                        <a:t> 45-564 et seq.</a:t>
                      </a:r>
                    </a:p>
                  </a:txBody>
                  <a:tcPr anchor="ctr"/>
                </a:tc>
                <a:tc>
                  <a:txBody>
                    <a:bodyPr/>
                    <a:lstStyle/>
                    <a:p>
                      <a:pPr algn="ctr"/>
                      <a:r>
                        <a:rPr lang="en-US" sz="1400"/>
                        <a:t>1MP</a:t>
                      </a:r>
                    </a:p>
                  </a:txBody>
                  <a:tcPr anchor="ctr"/>
                </a:tc>
                <a:tc>
                  <a:txBody>
                    <a:bodyPr/>
                    <a:lstStyle/>
                    <a:p>
                      <a:pPr algn="ctr"/>
                      <a:r>
                        <a:rPr lang="en-US" sz="1400"/>
                        <a:t>2MP</a:t>
                      </a:r>
                    </a:p>
                  </a:txBody>
                  <a:tcPr anchor="ctr"/>
                </a:tc>
                <a:tc>
                  <a:txBody>
                    <a:bodyPr/>
                    <a:lstStyle/>
                    <a:p>
                      <a:pPr algn="ctr"/>
                      <a:r>
                        <a:rPr lang="en-US" sz="1400"/>
                        <a:t>3MP</a:t>
                      </a:r>
                    </a:p>
                  </a:txBody>
                  <a:tcPr anchor="ctr"/>
                </a:tc>
                <a:tc>
                  <a:txBody>
                    <a:bodyPr/>
                    <a:lstStyle/>
                    <a:p>
                      <a:pPr algn="ctr"/>
                      <a:r>
                        <a:rPr lang="en-US" sz="1400"/>
                        <a:t>4MP</a:t>
                      </a:r>
                    </a:p>
                  </a:txBody>
                  <a:tcPr anchor="ctr"/>
                </a:tc>
                <a:tc>
                  <a:txBody>
                    <a:bodyPr/>
                    <a:lstStyle/>
                    <a:p>
                      <a:pPr algn="ctr"/>
                      <a:r>
                        <a:rPr lang="en-US" sz="1400"/>
                        <a:t>5MP</a:t>
                      </a:r>
                    </a:p>
                  </a:txBody>
                  <a:tcPr anchor="ctr"/>
                </a:tc>
                <a:extLst>
                  <a:ext uri="{0D108BD9-81ED-4DB2-BD59-A6C34878D82A}">
                    <a16:rowId xmlns:a16="http://schemas.microsoft.com/office/drawing/2014/main" val="738473651"/>
                  </a:ext>
                </a:extLst>
              </a:tr>
              <a:tr h="295901">
                <a:tc>
                  <a:txBody>
                    <a:bodyPr/>
                    <a:lstStyle/>
                    <a:p>
                      <a:r>
                        <a:rPr lang="en-US" sz="1400"/>
                        <a:t>Calculate Water Duty</a:t>
                      </a:r>
                    </a:p>
                  </a:txBody>
                  <a:tcPr anchor="ctr"/>
                </a:tc>
                <a:tc>
                  <a:txBody>
                    <a:bodyPr/>
                    <a:lstStyle/>
                    <a:p>
                      <a:pPr algn="ctr"/>
                      <a:r>
                        <a:rPr lang="en-US" sz="1400">
                          <a:solidFill>
                            <a:schemeClr val="accent2"/>
                          </a:solidFill>
                          <a:latin typeface="Wingdings" panose="05000000000000000000" pitchFamily="2" charset="2"/>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accent2"/>
                          </a:solidFill>
                          <a:latin typeface="Wingdings" panose="05000000000000000000" pitchFamily="2" charset="2"/>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544610703"/>
                  </a:ext>
                </a:extLst>
              </a:tr>
              <a:tr h="295901">
                <a:tc>
                  <a:txBody>
                    <a:bodyPr/>
                    <a:lstStyle/>
                    <a:p>
                      <a:r>
                        <a:rPr lang="en-US" sz="1400"/>
                        <a:t>Municipal GPCD Reduction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3791936163"/>
                  </a:ext>
                </a:extLst>
              </a:tr>
              <a:tr h="295901">
                <a:tc>
                  <a:txBody>
                    <a:bodyPr/>
                    <a:lstStyle/>
                    <a:p>
                      <a:r>
                        <a:rPr lang="en-US" sz="1400"/>
                        <a:t>Municipal Lost &amp; Unaccounted for Water</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2554983054"/>
                  </a:ext>
                </a:extLst>
              </a:tr>
              <a:tr h="295901">
                <a:tc>
                  <a:txBody>
                    <a:bodyPr/>
                    <a:lstStyle/>
                    <a:p>
                      <a:r>
                        <a:rPr lang="en-US" sz="1400"/>
                        <a:t>General Industrial Conservation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3860608385"/>
                  </a:ext>
                </a:extLst>
              </a:tr>
              <a:tr h="295901">
                <a:tc>
                  <a:txBody>
                    <a:bodyPr/>
                    <a:lstStyle/>
                    <a:p>
                      <a:r>
                        <a:rPr lang="en-US" sz="1400"/>
                        <a:t>Conservation for Untreated Providers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1183182555"/>
                  </a:ext>
                </a:extLst>
              </a:tr>
              <a:tr h="295901">
                <a:tc>
                  <a:txBody>
                    <a:bodyPr/>
                    <a:lstStyle/>
                    <a:p>
                      <a:r>
                        <a:rPr lang="en-US" sz="1400"/>
                        <a:t>Conservation for Small Providers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1094036694"/>
                  </a:ext>
                </a:extLst>
              </a:tr>
              <a:tr h="295901">
                <a:tc>
                  <a:txBody>
                    <a:bodyPr/>
                    <a:lstStyle/>
                    <a:p>
                      <a:r>
                        <a:rPr lang="en-US" sz="1400"/>
                        <a:t>Municipal Non-Per Capita Conservation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4210876877"/>
                  </a:ext>
                </a:extLst>
              </a:tr>
              <a:tr h="295901">
                <a:tc>
                  <a:txBody>
                    <a:bodyPr/>
                    <a:lstStyle/>
                    <a:p>
                      <a:r>
                        <a:rPr lang="en-US" sz="1400"/>
                        <a:t>Incentives for Augmentation/Recharge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3371051960"/>
                  </a:ext>
                </a:extLst>
              </a:tr>
              <a:tr h="295901">
                <a:tc>
                  <a:txBody>
                    <a:bodyPr/>
                    <a:lstStyle/>
                    <a:p>
                      <a:r>
                        <a:rPr lang="en-US" sz="1400"/>
                        <a:t>Assessment of Water Quality</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1796537388"/>
                  </a:ext>
                </a:extLst>
              </a:tr>
              <a:tr h="295901">
                <a:tc>
                  <a:txBody>
                    <a:bodyPr/>
                    <a:lstStyle/>
                    <a:p>
                      <a:r>
                        <a:rPr lang="en-US" sz="1400"/>
                        <a:t>Program for Conservation Assistance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3398679440"/>
                  </a:ext>
                </a:extLst>
              </a:tr>
              <a:tr h="295901">
                <a:tc>
                  <a:txBody>
                    <a:bodyPr/>
                    <a:lstStyle/>
                    <a:p>
                      <a:r>
                        <a:rPr lang="en-US" sz="1400"/>
                        <a:t>Historical Natural Recharge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344098950"/>
                  </a:ext>
                </a:extLst>
              </a:tr>
              <a:tr h="295901">
                <a:tc>
                  <a:txBody>
                    <a:bodyPr/>
                    <a:lstStyle/>
                    <a:p>
                      <a:r>
                        <a:rPr lang="en-US" sz="1400"/>
                        <a:t>May Reduce Highest 25% of Water Duties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4120495127"/>
                  </a:ext>
                </a:extLst>
              </a:tr>
              <a:tr h="295901">
                <a:tc>
                  <a:txBody>
                    <a:bodyPr/>
                    <a:lstStyle/>
                    <a:p>
                      <a:r>
                        <a:rPr lang="en-US" sz="1400"/>
                        <a:t>Agricultural Historic Cropping Program</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4009834986"/>
                  </a:ext>
                </a:extLst>
              </a:tr>
              <a:tr h="295901">
                <a:tc>
                  <a:txBody>
                    <a:bodyPr/>
                    <a:lstStyle/>
                    <a:p>
                      <a:r>
                        <a:rPr lang="en-US" sz="1400"/>
                        <a:t>Agricultural BMP Program</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372617816"/>
                  </a:ext>
                </a:extLst>
              </a:tr>
              <a:tr h="295901">
                <a:tc>
                  <a:txBody>
                    <a:bodyPr/>
                    <a:lstStyle/>
                    <a:p>
                      <a:r>
                        <a:rPr lang="en-US" sz="1400"/>
                        <a:t>Option for Alternative Agricultural Programs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3459994898"/>
                  </a:ext>
                </a:extLst>
              </a:tr>
              <a:tr h="295901">
                <a:tc>
                  <a:txBody>
                    <a:bodyPr/>
                    <a:lstStyle/>
                    <a:p>
                      <a:r>
                        <a:rPr lang="en-US" sz="1400"/>
                        <a:t>May Establish Cropped Acreage Program</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1347567436"/>
                  </a:ext>
                </a:extLst>
              </a:tr>
              <a:tr h="295901">
                <a:tc>
                  <a:txBody>
                    <a:bodyPr/>
                    <a:lstStyle/>
                    <a:p>
                      <a:r>
                        <a:rPr lang="en-US" sz="1400"/>
                        <a:t>May Include Program for GFR Purchase &amp; Retirement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2071241490"/>
                  </a:ext>
                </a:extLst>
              </a:tr>
              <a:tr h="295901">
                <a:tc>
                  <a:txBody>
                    <a:bodyPr/>
                    <a:lstStyle/>
                    <a:p>
                      <a:r>
                        <a:rPr lang="en-US" sz="1400"/>
                        <a:t>Recommendations to AWBA/for well locations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accent2"/>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4584D3"/>
                          </a:solidFill>
                          <a:effectLst/>
                          <a:uLnTx/>
                          <a:uFillTx/>
                          <a:latin typeface="Wingdings" panose="05000000000000000000" pitchFamily="2" charset="2"/>
                          <a:ea typeface="+mn-ea"/>
                          <a:cs typeface="+mn-cs"/>
                        </a:rPr>
                        <a:t>S</a:t>
                      </a:r>
                    </a:p>
                  </a:txBody>
                  <a:tcPr anchor="ctr"/>
                </a:tc>
                <a:extLst>
                  <a:ext uri="{0D108BD9-81ED-4DB2-BD59-A6C34878D82A}">
                    <a16:rowId xmlns:a16="http://schemas.microsoft.com/office/drawing/2014/main" val="3492912775"/>
                  </a:ext>
                </a:extLst>
              </a:tr>
            </a:tbl>
          </a:graphicData>
        </a:graphic>
      </p:graphicFrame>
      <p:sp>
        <p:nvSpPr>
          <p:cNvPr id="3" name="Title 2">
            <a:extLst>
              <a:ext uri="{FF2B5EF4-FFF2-40B4-BE49-F238E27FC236}">
                <a16:creationId xmlns:a16="http://schemas.microsoft.com/office/drawing/2014/main" id="{6BAA705D-8106-48BB-89C3-4670DD43F636}"/>
              </a:ext>
            </a:extLst>
          </p:cNvPr>
          <p:cNvSpPr>
            <a:spLocks noGrp="1"/>
          </p:cNvSpPr>
          <p:nvPr>
            <p:ph type="title"/>
          </p:nvPr>
        </p:nvSpPr>
        <p:spPr>
          <a:xfrm>
            <a:off x="581025" y="8999"/>
            <a:ext cx="8229600" cy="1252728"/>
          </a:xfrm>
        </p:spPr>
        <p:txBody>
          <a:bodyPr>
            <a:normAutofit fontScale="90000"/>
          </a:bodyPr>
          <a:lstStyle/>
          <a:p>
            <a:r>
              <a:rPr lang="en-US"/>
              <a:t>Statutory Requirements - Summary</a:t>
            </a:r>
          </a:p>
        </p:txBody>
      </p:sp>
      <p:pic>
        <p:nvPicPr>
          <p:cNvPr id="6" name="Picture 5">
            <a:extLst>
              <a:ext uri="{FF2B5EF4-FFF2-40B4-BE49-F238E27FC236}">
                <a16:creationId xmlns:a16="http://schemas.microsoft.com/office/drawing/2014/main" id="{6E45B6F4-B30F-4E30-993C-9AE1BDBD1AF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231118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DF537-076A-4544-8CA0-7F7C1A66903E}"/>
              </a:ext>
            </a:extLst>
          </p:cNvPr>
          <p:cNvSpPr>
            <a:spLocks noGrp="1"/>
          </p:cNvSpPr>
          <p:nvPr>
            <p:ph type="title"/>
          </p:nvPr>
        </p:nvSpPr>
        <p:spPr/>
        <p:txBody>
          <a:bodyPr>
            <a:normAutofit fontScale="90000"/>
          </a:bodyPr>
          <a:lstStyle/>
          <a:p>
            <a:r>
              <a:rPr lang="en-US"/>
              <a:t>Structure and Components of Management Plans</a:t>
            </a:r>
          </a:p>
        </p:txBody>
      </p:sp>
      <p:sp>
        <p:nvSpPr>
          <p:cNvPr id="3" name="Text Placeholder 2">
            <a:extLst>
              <a:ext uri="{FF2B5EF4-FFF2-40B4-BE49-F238E27FC236}">
                <a16:creationId xmlns:a16="http://schemas.microsoft.com/office/drawing/2014/main" id="{42C91480-F162-4C14-ACB9-194973D484C5}"/>
              </a:ext>
            </a:extLst>
          </p:cNvPr>
          <p:cNvSpPr>
            <a:spLocks noGrp="1"/>
          </p:cNvSpPr>
          <p:nvPr>
            <p:ph type="body" idx="1"/>
          </p:nvPr>
        </p:nvSpPr>
        <p:spPr/>
        <p:txBody>
          <a:bodyPr/>
          <a:lstStyle/>
          <a:p>
            <a:r>
              <a:rPr lang="en-US"/>
              <a:t>Structure</a:t>
            </a:r>
          </a:p>
        </p:txBody>
      </p:sp>
      <p:sp>
        <p:nvSpPr>
          <p:cNvPr id="4" name="Content Placeholder 3">
            <a:extLst>
              <a:ext uri="{FF2B5EF4-FFF2-40B4-BE49-F238E27FC236}">
                <a16:creationId xmlns:a16="http://schemas.microsoft.com/office/drawing/2014/main" id="{C3A4F080-5ACE-4A46-9541-D0D2457DFFE6}"/>
              </a:ext>
            </a:extLst>
          </p:cNvPr>
          <p:cNvSpPr>
            <a:spLocks noGrp="1"/>
          </p:cNvSpPr>
          <p:nvPr>
            <p:ph sz="half" idx="2"/>
          </p:nvPr>
        </p:nvSpPr>
        <p:spPr>
          <a:xfrm>
            <a:off x="677335" y="3317875"/>
            <a:ext cx="3820055" cy="3333091"/>
          </a:xfrm>
        </p:spPr>
        <p:txBody>
          <a:bodyPr>
            <a:normAutofit fontScale="85000" lnSpcReduction="10000"/>
          </a:bodyPr>
          <a:lstStyle/>
          <a:p>
            <a:r>
              <a:rPr lang="en-US"/>
              <a:t>3MP &amp; 4MP Regulatory Chapters</a:t>
            </a:r>
          </a:p>
          <a:p>
            <a:pPr lvl="1"/>
            <a:r>
              <a:rPr lang="en-US"/>
              <a:t>Chapter 4: Agricultural</a:t>
            </a:r>
          </a:p>
          <a:p>
            <a:pPr lvl="1"/>
            <a:r>
              <a:rPr lang="en-US"/>
              <a:t>Chapter 5: Municipal</a:t>
            </a:r>
          </a:p>
          <a:p>
            <a:pPr lvl="1"/>
            <a:r>
              <a:rPr lang="en-US"/>
              <a:t>Chapter 6: Industrial</a:t>
            </a:r>
          </a:p>
          <a:p>
            <a:pPr lvl="1"/>
            <a:r>
              <a:rPr lang="en-US"/>
              <a:t>Chapter 8: Storage &amp; Recovery</a:t>
            </a:r>
          </a:p>
          <a:p>
            <a:pPr lvl="1"/>
            <a:r>
              <a:rPr lang="en-US" b="1"/>
              <a:t>Chapter 10: Implementation</a:t>
            </a:r>
          </a:p>
          <a:p>
            <a:pPr lvl="1"/>
            <a:endParaRPr lang="en-US"/>
          </a:p>
          <a:p>
            <a:r>
              <a:rPr lang="en-US"/>
              <a:t>Supporting Information </a:t>
            </a:r>
          </a:p>
          <a:p>
            <a:pPr lvl="1"/>
            <a:r>
              <a:rPr lang="en-US"/>
              <a:t>Hydrology</a:t>
            </a:r>
          </a:p>
          <a:p>
            <a:pPr lvl="1"/>
            <a:r>
              <a:rPr lang="en-US"/>
              <a:t>Quality</a:t>
            </a:r>
          </a:p>
          <a:p>
            <a:pPr lvl="1"/>
            <a:r>
              <a:rPr lang="en-US"/>
              <a:t>Water Budgets and Projections</a:t>
            </a:r>
          </a:p>
          <a:p>
            <a:pPr lvl="1"/>
            <a:r>
              <a:rPr lang="en-US"/>
              <a:t>Water Management Assistance Program</a:t>
            </a:r>
          </a:p>
        </p:txBody>
      </p:sp>
      <p:sp>
        <p:nvSpPr>
          <p:cNvPr id="5" name="Text Placeholder 4">
            <a:extLst>
              <a:ext uri="{FF2B5EF4-FFF2-40B4-BE49-F238E27FC236}">
                <a16:creationId xmlns:a16="http://schemas.microsoft.com/office/drawing/2014/main" id="{39D0A063-4BF9-4A5D-BF95-2926E7909805}"/>
              </a:ext>
            </a:extLst>
          </p:cNvPr>
          <p:cNvSpPr>
            <a:spLocks noGrp="1"/>
          </p:cNvSpPr>
          <p:nvPr>
            <p:ph type="body" sz="quarter" idx="3"/>
          </p:nvPr>
        </p:nvSpPr>
        <p:spPr/>
        <p:txBody>
          <a:bodyPr/>
          <a:lstStyle/>
          <a:p>
            <a:r>
              <a:rPr lang="en-US"/>
              <a:t>Components</a:t>
            </a:r>
          </a:p>
        </p:txBody>
      </p:sp>
      <p:sp>
        <p:nvSpPr>
          <p:cNvPr id="6" name="Content Placeholder 5">
            <a:extLst>
              <a:ext uri="{FF2B5EF4-FFF2-40B4-BE49-F238E27FC236}">
                <a16:creationId xmlns:a16="http://schemas.microsoft.com/office/drawing/2014/main" id="{51A3384B-EC29-4355-9B48-FA2E5A21D093}"/>
              </a:ext>
            </a:extLst>
          </p:cNvPr>
          <p:cNvSpPr>
            <a:spLocks noGrp="1"/>
          </p:cNvSpPr>
          <p:nvPr>
            <p:ph sz="quarter" idx="4"/>
          </p:nvPr>
        </p:nvSpPr>
        <p:spPr>
          <a:xfrm>
            <a:off x="4645025" y="3429003"/>
            <a:ext cx="3822192" cy="3221963"/>
          </a:xfrm>
        </p:spPr>
        <p:txBody>
          <a:bodyPr>
            <a:normAutofit fontScale="85000" lnSpcReduction="10000"/>
          </a:bodyPr>
          <a:lstStyle/>
          <a:p>
            <a:r>
              <a:rPr lang="en-US"/>
              <a:t>Regulatory language (</a:t>
            </a:r>
            <a:r>
              <a:rPr lang="en-US" i="1"/>
              <a:t>italicized, at the end of relevant chapters</a:t>
            </a:r>
            <a:r>
              <a:rPr lang="en-US"/>
              <a:t>)</a:t>
            </a:r>
          </a:p>
          <a:p>
            <a:pPr lvl="1"/>
            <a:r>
              <a:rPr lang="en-US"/>
              <a:t>Legal language including the details for conservation requirements</a:t>
            </a:r>
          </a:p>
          <a:p>
            <a:pPr lvl="1"/>
            <a:endParaRPr lang="en-US"/>
          </a:p>
          <a:p>
            <a:r>
              <a:rPr lang="en-US"/>
              <a:t>Non-regulatory language</a:t>
            </a:r>
          </a:p>
          <a:p>
            <a:pPr lvl="1"/>
            <a:r>
              <a:rPr lang="en-US"/>
              <a:t>Background and History</a:t>
            </a:r>
          </a:p>
          <a:p>
            <a:pPr lvl="1"/>
            <a:r>
              <a:rPr lang="en-US"/>
              <a:t>Historical Data</a:t>
            </a:r>
          </a:p>
          <a:p>
            <a:pPr lvl="1"/>
            <a:r>
              <a:rPr lang="en-US"/>
              <a:t>Projections</a:t>
            </a:r>
          </a:p>
          <a:p>
            <a:pPr lvl="1"/>
            <a:r>
              <a:rPr lang="en-US"/>
              <a:t>Analysis</a:t>
            </a:r>
          </a:p>
          <a:p>
            <a:pPr lvl="1"/>
            <a:r>
              <a:rPr lang="en-US"/>
              <a:t>Water Management Strategy</a:t>
            </a:r>
          </a:p>
          <a:p>
            <a:pPr lvl="1"/>
            <a:r>
              <a:rPr lang="en-US"/>
              <a:t>Future Considerations</a:t>
            </a:r>
          </a:p>
          <a:p>
            <a:pPr lvl="1"/>
            <a:endParaRPr lang="en-US"/>
          </a:p>
        </p:txBody>
      </p:sp>
      <p:sp>
        <p:nvSpPr>
          <p:cNvPr id="7" name="Slide Number Placeholder 6">
            <a:extLst>
              <a:ext uri="{FF2B5EF4-FFF2-40B4-BE49-F238E27FC236}">
                <a16:creationId xmlns:a16="http://schemas.microsoft.com/office/drawing/2014/main" id="{85E61B17-6E1F-4A97-81EF-847B03ECAD1D}"/>
              </a:ext>
            </a:extLst>
          </p:cNvPr>
          <p:cNvSpPr>
            <a:spLocks noGrp="1"/>
          </p:cNvSpPr>
          <p:nvPr>
            <p:ph type="sldNum" sz="quarter" idx="12"/>
          </p:nvPr>
        </p:nvSpPr>
        <p:spPr/>
        <p:txBody>
          <a:bodyPr/>
          <a:lstStyle/>
          <a:p>
            <a:pPr defTabSz="914400">
              <a:defRPr/>
            </a:pPr>
            <a:fld id="{1A8666D9-BE27-4340-8C56-1701C85A723C}" type="slidenum">
              <a:rPr lang="en-US" kern="0" smtClean="0">
                <a:solidFill>
                  <a:srgbClr val="073E87"/>
                </a:solidFill>
              </a:rPr>
              <a:pPr defTabSz="914400">
                <a:defRPr/>
              </a:pPr>
              <a:t>8</a:t>
            </a:fld>
            <a:endParaRPr lang="en-US" kern="0">
              <a:solidFill>
                <a:srgbClr val="073E87"/>
              </a:solidFill>
            </a:endParaRPr>
          </a:p>
        </p:txBody>
      </p:sp>
      <p:pic>
        <p:nvPicPr>
          <p:cNvPr id="9" name="Picture 8">
            <a:extLst>
              <a:ext uri="{FF2B5EF4-FFF2-40B4-BE49-F238E27FC236}">
                <a16:creationId xmlns:a16="http://schemas.microsoft.com/office/drawing/2014/main" id="{DFF1730D-5F92-4AF9-B125-D0C33269BB1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2014722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5E60B-BA7C-4357-B363-D7437313C1A7}"/>
              </a:ext>
            </a:extLst>
          </p:cNvPr>
          <p:cNvSpPr>
            <a:spLocks noGrp="1"/>
          </p:cNvSpPr>
          <p:nvPr>
            <p:ph type="title"/>
          </p:nvPr>
        </p:nvSpPr>
        <p:spPr/>
        <p:txBody>
          <a:bodyPr/>
          <a:lstStyle/>
          <a:p>
            <a:r>
              <a:rPr lang="en-US"/>
              <a:t>Conservation Programs</a:t>
            </a:r>
          </a:p>
        </p:txBody>
      </p:sp>
      <p:sp>
        <p:nvSpPr>
          <p:cNvPr id="15" name="Text Placeholder 14">
            <a:extLst>
              <a:ext uri="{FF2B5EF4-FFF2-40B4-BE49-F238E27FC236}">
                <a16:creationId xmlns:a16="http://schemas.microsoft.com/office/drawing/2014/main" id="{76624F11-50A5-4B94-91A4-1CE3AD130AB3}"/>
              </a:ext>
            </a:extLst>
          </p:cNvPr>
          <p:cNvSpPr>
            <a:spLocks noGrp="1"/>
          </p:cNvSpPr>
          <p:nvPr>
            <p:ph type="body" idx="1"/>
          </p:nvPr>
        </p:nvSpPr>
        <p:spPr>
          <a:xfrm>
            <a:off x="676655" y="2475781"/>
            <a:ext cx="7790561" cy="842095"/>
          </a:xfrm>
        </p:spPr>
        <p:txBody>
          <a:bodyPr>
            <a:normAutofit fontScale="70000" lnSpcReduction="20000"/>
          </a:bodyPr>
          <a:lstStyle/>
          <a:p>
            <a:r>
              <a:rPr lang="en-US" i="1"/>
              <a:t>A.R.S. § 45-563(A): “…The plans shall include a continuing mandatory conservation program for all persons withdrawing, distributing or receiving groundwater designed to achieve reductions  in withdrawals of groundwater.”</a:t>
            </a:r>
          </a:p>
        </p:txBody>
      </p:sp>
      <p:sp>
        <p:nvSpPr>
          <p:cNvPr id="4" name="Content Placeholder 3">
            <a:extLst>
              <a:ext uri="{FF2B5EF4-FFF2-40B4-BE49-F238E27FC236}">
                <a16:creationId xmlns:a16="http://schemas.microsoft.com/office/drawing/2014/main" id="{6CD45F51-A64E-4A97-B982-58FC40C08F36}"/>
              </a:ext>
            </a:extLst>
          </p:cNvPr>
          <p:cNvSpPr>
            <a:spLocks noGrp="1"/>
          </p:cNvSpPr>
          <p:nvPr>
            <p:ph sz="half" idx="2"/>
          </p:nvPr>
        </p:nvSpPr>
        <p:spPr>
          <a:xfrm>
            <a:off x="677335" y="3429003"/>
            <a:ext cx="3820055" cy="3063872"/>
          </a:xfrm>
        </p:spPr>
        <p:txBody>
          <a:bodyPr>
            <a:normAutofit fontScale="92500" lnSpcReduction="20000"/>
          </a:bodyPr>
          <a:lstStyle/>
          <a:p>
            <a:r>
              <a:rPr lang="en-US"/>
              <a:t>Programs for Three Sectors:</a:t>
            </a:r>
          </a:p>
          <a:p>
            <a:pPr lvl="1"/>
            <a:r>
              <a:rPr lang="en-US"/>
              <a:t>Agricultural (Chapter 4)</a:t>
            </a:r>
          </a:p>
          <a:p>
            <a:pPr lvl="2"/>
            <a:r>
              <a:rPr lang="en-US"/>
              <a:t>Base Program</a:t>
            </a:r>
          </a:p>
          <a:p>
            <a:pPr lvl="2"/>
            <a:r>
              <a:rPr lang="en-US"/>
              <a:t>Historic Cropping Program</a:t>
            </a:r>
          </a:p>
          <a:p>
            <a:pPr lvl="2"/>
            <a:r>
              <a:rPr lang="en-US"/>
              <a:t>Best Management Practices Program (BMP)</a:t>
            </a:r>
          </a:p>
          <a:p>
            <a:pPr lvl="1"/>
            <a:r>
              <a:rPr lang="en-US"/>
              <a:t>Municipal (Chapter 5)</a:t>
            </a:r>
          </a:p>
          <a:p>
            <a:pPr lvl="2"/>
            <a:r>
              <a:rPr lang="en-US"/>
              <a:t>GPCD Program</a:t>
            </a:r>
          </a:p>
          <a:p>
            <a:pPr lvl="2"/>
            <a:r>
              <a:rPr lang="en-US"/>
              <a:t>Non-Per Capita Program (NPCCP)</a:t>
            </a:r>
          </a:p>
          <a:p>
            <a:pPr lvl="1"/>
            <a:r>
              <a:rPr lang="en-US"/>
              <a:t>Industrial (Chapter 6)</a:t>
            </a:r>
          </a:p>
          <a:p>
            <a:pPr lvl="2"/>
            <a:r>
              <a:rPr lang="en-US"/>
              <a:t>General Requirements</a:t>
            </a:r>
          </a:p>
          <a:p>
            <a:pPr lvl="2"/>
            <a:r>
              <a:rPr lang="en-US"/>
              <a:t>Specific Subsector Programs</a:t>
            </a:r>
          </a:p>
        </p:txBody>
      </p:sp>
      <p:sp>
        <p:nvSpPr>
          <p:cNvPr id="8" name="Content Placeholder 7">
            <a:extLst>
              <a:ext uri="{FF2B5EF4-FFF2-40B4-BE49-F238E27FC236}">
                <a16:creationId xmlns:a16="http://schemas.microsoft.com/office/drawing/2014/main" id="{1515DBAD-715E-483A-B071-1F622803AE39}"/>
              </a:ext>
            </a:extLst>
          </p:cNvPr>
          <p:cNvSpPr>
            <a:spLocks noGrp="1"/>
          </p:cNvSpPr>
          <p:nvPr>
            <p:ph sz="quarter" idx="4"/>
          </p:nvPr>
        </p:nvSpPr>
        <p:spPr>
          <a:xfrm>
            <a:off x="4645025" y="3429003"/>
            <a:ext cx="3822192" cy="3063872"/>
          </a:xfrm>
        </p:spPr>
        <p:txBody>
          <a:bodyPr>
            <a:normAutofit fontScale="92500" lnSpcReduction="20000"/>
          </a:bodyPr>
          <a:lstStyle/>
          <a:p>
            <a:r>
              <a:rPr lang="en-US" sz="2600"/>
              <a:t>Conservation Programs include:</a:t>
            </a:r>
            <a:br>
              <a:rPr lang="en-US" sz="1700"/>
            </a:br>
            <a:endParaRPr lang="en-US" sz="1700"/>
          </a:p>
          <a:p>
            <a:pPr lvl="1"/>
            <a:r>
              <a:rPr lang="en-US" sz="2400"/>
              <a:t>Regulatory requirements related to water use</a:t>
            </a:r>
          </a:p>
          <a:p>
            <a:pPr lvl="1"/>
            <a:r>
              <a:rPr lang="en-US" sz="2400"/>
              <a:t>Reporting requirements</a:t>
            </a:r>
          </a:p>
          <a:p>
            <a:pPr lvl="1"/>
            <a:r>
              <a:rPr lang="en-US" sz="2400"/>
              <a:t>Conservation targets</a:t>
            </a:r>
          </a:p>
          <a:p>
            <a:pPr lvl="1"/>
            <a:r>
              <a:rPr lang="en-US" sz="2400"/>
              <a:t>Flexibility provisions</a:t>
            </a:r>
          </a:p>
          <a:p>
            <a:pPr lvl="1"/>
            <a:r>
              <a:rPr lang="en-US" sz="2400"/>
              <a:t>Compliance provisions</a:t>
            </a:r>
          </a:p>
          <a:p>
            <a:endParaRPr lang="en-US"/>
          </a:p>
        </p:txBody>
      </p:sp>
      <p:sp>
        <p:nvSpPr>
          <p:cNvPr id="7" name="Slide Number Placeholder 3">
            <a:extLst>
              <a:ext uri="{FF2B5EF4-FFF2-40B4-BE49-F238E27FC236}">
                <a16:creationId xmlns:a16="http://schemas.microsoft.com/office/drawing/2014/main" id="{31F46DDE-D436-4882-9791-9C2154D7124F}"/>
              </a:ext>
            </a:extLst>
          </p:cNvPr>
          <p:cNvSpPr txBox="1">
            <a:spLocks/>
          </p:cNvSpPr>
          <p:nvPr/>
        </p:nvSpPr>
        <p:spPr>
          <a:xfrm>
            <a:off x="4064000" y="6492875"/>
            <a:ext cx="1162050" cy="365125"/>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A8666D9-BE27-4340-8C56-1701C85A723C}" type="slidenum">
              <a:rPr lang="en-US" smtClean="0">
                <a:solidFill>
                  <a:srgbClr val="073E87"/>
                </a:solidFill>
              </a:rPr>
              <a:pPr/>
              <a:t>9</a:t>
            </a:fld>
            <a:endParaRPr lang="en-US">
              <a:solidFill>
                <a:srgbClr val="073E87"/>
              </a:solidFill>
            </a:endParaRPr>
          </a:p>
        </p:txBody>
      </p:sp>
      <p:pic>
        <p:nvPicPr>
          <p:cNvPr id="10" name="Picture 9">
            <a:extLst>
              <a:ext uri="{FF2B5EF4-FFF2-40B4-BE49-F238E27FC236}">
                <a16:creationId xmlns:a16="http://schemas.microsoft.com/office/drawing/2014/main" id="{6B8979FF-8189-4B92-86B2-2FE91B53D56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70634" y="6172199"/>
            <a:ext cx="733321" cy="570203"/>
          </a:xfrm>
          <a:prstGeom prst="rect">
            <a:avLst/>
          </a:prstGeom>
        </p:spPr>
      </p:pic>
    </p:spTree>
    <p:extLst>
      <p:ext uri="{BB962C8B-B14F-4D97-AF65-F5344CB8AC3E}">
        <p14:creationId xmlns:p14="http://schemas.microsoft.com/office/powerpoint/2010/main" val="12513414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WR PPT Theme">
  <a:themeElements>
    <a:clrScheme name="Custom 1">
      <a:dk1>
        <a:sysClr val="windowText" lastClr="000000"/>
      </a:dk1>
      <a:lt1>
        <a:sysClr val="window" lastClr="FFFFFF"/>
      </a:lt1>
      <a:dk2>
        <a:srgbClr val="073E87"/>
      </a:dk2>
      <a:lt2>
        <a:srgbClr val="C6E7FC"/>
      </a:lt2>
      <a:accent1>
        <a:srgbClr val="052E65"/>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extLst>
    <a:ext uri="{05A4C25C-085E-4340-85A3-A5531E510DB2}">
      <thm15:themeFamily xmlns:thm15="http://schemas.microsoft.com/office/thememl/2012/main" name="ADWR Presentation Template" id="{6C1BAA5C-F306-4C39-B6C2-5B5F4B6EF38B}" vid="{1593A692-6F52-4E08-9132-31E4ACE23B3A}"/>
    </a:ext>
  </a:extLst>
</a:theme>
</file>

<file path=ppt/theme/theme2.xml><?xml version="1.0" encoding="utf-8"?>
<a:theme xmlns:a="http://schemas.openxmlformats.org/drawingml/2006/main" name="2_Strategic Vision_DC Delegation">
  <a:themeElements>
    <a:clrScheme name="Custom 1">
      <a:dk1>
        <a:sysClr val="windowText" lastClr="000000"/>
      </a:dk1>
      <a:lt1>
        <a:sysClr val="window" lastClr="FFFFFF"/>
      </a:lt1>
      <a:dk2>
        <a:srgbClr val="073E87"/>
      </a:dk2>
      <a:lt2>
        <a:srgbClr val="C6E7FC"/>
      </a:lt2>
      <a:accent1>
        <a:srgbClr val="052E65"/>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5F2F22024C37C4DA63AE0FBBBC5F493" ma:contentTypeVersion="9" ma:contentTypeDescription="Create a new document." ma:contentTypeScope="" ma:versionID="e989a4a317081c143aece14929be0b64">
  <xsd:schema xmlns:xsd="http://www.w3.org/2001/XMLSchema" xmlns:xs="http://www.w3.org/2001/XMLSchema" xmlns:p="http://schemas.microsoft.com/office/2006/metadata/properties" xmlns:ns2="31f14a84-b6c7-4b42-9136-3e4acd5a507c" xmlns:ns3="1acb2744-89de-4e3a-9dea-652f9d9394a5" targetNamespace="http://schemas.microsoft.com/office/2006/metadata/properties" ma:root="true" ma:fieldsID="23dee98a7cf9f26c7a58986a0e1fc5aa" ns2:_="" ns3:_="">
    <xsd:import namespace="31f14a84-b6c7-4b42-9136-3e4acd5a507c"/>
    <xsd:import namespace="1acb2744-89de-4e3a-9dea-652f9d9394a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f14a84-b6c7-4b42-9136-3e4acd5a507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acb2744-89de-4e3a-9dea-652f9d9394a5"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06B99F8-727F-4C80-A7E6-B6B390D95A04}">
  <ds:schemaRefs>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1acb2744-89de-4e3a-9dea-652f9d9394a5"/>
    <ds:schemaRef ds:uri="http://purl.org/dc/elements/1.1/"/>
    <ds:schemaRef ds:uri="http://schemas.openxmlformats.org/package/2006/metadata/core-properties"/>
    <ds:schemaRef ds:uri="http://purl.org/dc/dcmitype/"/>
    <ds:schemaRef ds:uri="31f14a84-b6c7-4b42-9136-3e4acd5a507c"/>
    <ds:schemaRef ds:uri="http://purl.org/dc/terms/"/>
  </ds:schemaRefs>
</ds:datastoreItem>
</file>

<file path=customXml/itemProps2.xml><?xml version="1.0" encoding="utf-8"?>
<ds:datastoreItem xmlns:ds="http://schemas.openxmlformats.org/officeDocument/2006/customXml" ds:itemID="{5076D7DE-C215-4926-84ED-62BBEFCE5745}">
  <ds:schemaRefs>
    <ds:schemaRef ds:uri="1acb2744-89de-4e3a-9dea-652f9d9394a5"/>
    <ds:schemaRef ds:uri="31f14a84-b6c7-4b42-9136-3e4acd5a507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A8CF7D0-5726-4E27-9E37-F262CB1449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ADWR Presentation Template</Template>
  <TotalTime>0</TotalTime>
  <Words>3439</Words>
  <Application>Microsoft Office PowerPoint</Application>
  <PresentationFormat>On-screen Show (4:3)</PresentationFormat>
  <Paragraphs>582</Paragraphs>
  <Slides>39</Slides>
  <Notes>34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39</vt:i4>
      </vt:variant>
    </vt:vector>
  </HeadingPairs>
  <TitlesOfParts>
    <vt:vector size="46" baseType="lpstr">
      <vt:lpstr>Arial</vt:lpstr>
      <vt:lpstr>Calibri</vt:lpstr>
      <vt:lpstr>Candara</vt:lpstr>
      <vt:lpstr>Symbol</vt:lpstr>
      <vt:lpstr>Wingdings</vt:lpstr>
      <vt:lpstr>ADWR PPT Theme</vt:lpstr>
      <vt:lpstr>2_Strategic Vision_DC Delegation</vt:lpstr>
      <vt:lpstr>Santa Cruz Active Management Area Draft Fourth Management Plan</vt:lpstr>
      <vt:lpstr>Contents</vt:lpstr>
      <vt:lpstr>1. Management Plans Overview &amp; Status</vt:lpstr>
      <vt:lpstr>Regulatory Structure</vt:lpstr>
      <vt:lpstr>Management Goals  (A.R.S. § 45-562)</vt:lpstr>
      <vt:lpstr>Management Plans</vt:lpstr>
      <vt:lpstr>Statutory Requirements - Summary</vt:lpstr>
      <vt:lpstr>Structure and Components of Management Plans</vt:lpstr>
      <vt:lpstr>Conservation Programs</vt:lpstr>
      <vt:lpstr>Management Plans Status &amp; Timeline</vt:lpstr>
      <vt:lpstr>Water Management Progress </vt:lpstr>
      <vt:lpstr>Arizona’s Water Management Success</vt:lpstr>
      <vt:lpstr>Role of Management Plans</vt:lpstr>
      <vt:lpstr>Santa Cruz AMA Water Use</vt:lpstr>
      <vt:lpstr>Santa Cruz AMA Water Use</vt:lpstr>
      <vt:lpstr>Santa Cruz AMA Management Goal</vt:lpstr>
      <vt:lpstr>Differences between  Santa Cruz AMA’s 3rd &amp; 4th  Management Plans</vt:lpstr>
      <vt:lpstr>Updates in the 4MP</vt:lpstr>
      <vt:lpstr>New Provisions in the 4MP</vt:lpstr>
      <vt:lpstr>Conservation Progress Report</vt:lpstr>
      <vt:lpstr>Conservation Program Changes</vt:lpstr>
      <vt:lpstr>Role of the GUAC</vt:lpstr>
      <vt:lpstr>A.R.S. § 45-421(1)</vt:lpstr>
      <vt:lpstr>GUAC Recommendations</vt:lpstr>
      <vt:lpstr>Estimated 4MP Adoption Timeline –  Santa Cruz AMA</vt:lpstr>
      <vt:lpstr>5th Management Plans</vt:lpstr>
      <vt:lpstr>`</vt:lpstr>
      <vt:lpstr>Estimated 5MP Timeline</vt:lpstr>
      <vt:lpstr>MPWG Subgroups { All meeting info is available at new.azwater.gov/5MP } </vt:lpstr>
      <vt:lpstr>Questions?</vt:lpstr>
      <vt:lpstr>Backups</vt:lpstr>
      <vt:lpstr>Definitions</vt:lpstr>
      <vt:lpstr>Agricultural Base Program  Water Duties</vt:lpstr>
      <vt:lpstr>Agricultural Base Program  Water Duties</vt:lpstr>
      <vt:lpstr>Agricultural BMP Program</vt:lpstr>
      <vt:lpstr>Agricultural BMP Program</vt:lpstr>
      <vt:lpstr>Agricultural BMP Program</vt:lpstr>
      <vt:lpstr>Municipal NPCCP</vt:lpstr>
      <vt:lpstr>Management Plan Promulgation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L. Mast</dc:creator>
  <cp:lastModifiedBy>Kennedy Shepard</cp:lastModifiedBy>
  <cp:revision>3</cp:revision>
  <dcterms:created xsi:type="dcterms:W3CDTF">2019-06-27T21:15:16Z</dcterms:created>
  <dcterms:modified xsi:type="dcterms:W3CDTF">2020-06-26T18:08:53Z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0x01010025F2F22024C37C4DA63AE0FBBBC5F493</vt:lpwstr>
  </property>
</Properties>
</file>