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982" r:id="rId3"/>
    <p:sldId id="983" r:id="rId4"/>
    <p:sldId id="984" r:id="rId5"/>
    <p:sldId id="985" r:id="rId6"/>
    <p:sldId id="986" r:id="rId7"/>
    <p:sldId id="987" r:id="rId8"/>
    <p:sldId id="988" r:id="rId9"/>
    <p:sldId id="989" r:id="rId10"/>
    <p:sldId id="99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EB4C64-D6F4-4F59-8EFE-B7A056768AB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92C575-3A30-435E-B0C8-C24C863A8A02}">
      <dgm:prSet phldrT="[Text]"/>
      <dgm:spPr/>
      <dgm:t>
        <a:bodyPr/>
        <a:lstStyle/>
        <a:p>
          <a:r>
            <a:rPr lang="en-US"/>
            <a:t>Phoenix AMA</a:t>
          </a:r>
        </a:p>
      </dgm:t>
    </dgm:pt>
    <dgm:pt modelId="{6C55C28D-486F-4F87-A21F-45F03610A85D}" type="parTrans" cxnId="{B7255E5D-5852-4E27-A7BA-63EA3A52536B}">
      <dgm:prSet/>
      <dgm:spPr/>
      <dgm:t>
        <a:bodyPr/>
        <a:lstStyle/>
        <a:p>
          <a:endParaRPr lang="en-US"/>
        </a:p>
      </dgm:t>
    </dgm:pt>
    <dgm:pt modelId="{1B4E3E8E-9708-44F0-970A-D4B98D468ADD}" type="sibTrans" cxnId="{B7255E5D-5852-4E27-A7BA-63EA3A52536B}">
      <dgm:prSet/>
      <dgm:spPr/>
      <dgm:t>
        <a:bodyPr/>
        <a:lstStyle/>
        <a:p>
          <a:endParaRPr lang="en-US"/>
        </a:p>
      </dgm:t>
    </dgm:pt>
    <dgm:pt modelId="{9DA7B576-3974-47BF-A9B5-C54B00CE98BD}">
      <dgm:prSet phldrT="[Text]"/>
      <dgm:spPr/>
      <dgm:t>
        <a:bodyPr/>
        <a:lstStyle/>
        <a:p>
          <a:r>
            <a:rPr lang="en-US"/>
            <a:t>Santa Cruz AMA</a:t>
          </a:r>
        </a:p>
      </dgm:t>
    </dgm:pt>
    <dgm:pt modelId="{4DE0C737-4FC1-46F5-9224-00AAE9EE395A}" type="parTrans" cxnId="{9A8EA8B2-1B96-4B03-BE03-4032BAA8CF20}">
      <dgm:prSet/>
      <dgm:spPr/>
      <dgm:t>
        <a:bodyPr/>
        <a:lstStyle/>
        <a:p>
          <a:endParaRPr lang="en-US"/>
        </a:p>
      </dgm:t>
    </dgm:pt>
    <dgm:pt modelId="{22FA2FBB-E998-490C-8723-E40CDF67C622}" type="sibTrans" cxnId="{9A8EA8B2-1B96-4B03-BE03-4032BAA8CF20}">
      <dgm:prSet/>
      <dgm:spPr/>
      <dgm:t>
        <a:bodyPr/>
        <a:lstStyle/>
        <a:p>
          <a:endParaRPr lang="en-US"/>
        </a:p>
      </dgm:t>
    </dgm:pt>
    <dgm:pt modelId="{7EBEB3E0-5D84-4B5A-A20B-08B402756749}">
      <dgm:prSet phldrT="[Text]"/>
      <dgm:spPr/>
      <dgm:t>
        <a:bodyPr/>
        <a:lstStyle/>
        <a:p>
          <a:r>
            <a:rPr lang="en-US"/>
            <a:t>Pinal AMA</a:t>
          </a:r>
        </a:p>
      </dgm:t>
    </dgm:pt>
    <dgm:pt modelId="{8A2842A3-6F00-4F28-8F11-331004C45931}" type="parTrans" cxnId="{FC264026-B983-4F1E-B617-925707227E28}">
      <dgm:prSet/>
      <dgm:spPr/>
      <dgm:t>
        <a:bodyPr/>
        <a:lstStyle/>
        <a:p>
          <a:endParaRPr lang="en-US"/>
        </a:p>
      </dgm:t>
    </dgm:pt>
    <dgm:pt modelId="{62A4A0FB-4CCB-40A5-B4E8-08D43E83F649}" type="sibTrans" cxnId="{FC264026-B983-4F1E-B617-925707227E28}">
      <dgm:prSet/>
      <dgm:spPr/>
      <dgm:t>
        <a:bodyPr/>
        <a:lstStyle/>
        <a:p>
          <a:endParaRPr lang="en-US"/>
        </a:p>
      </dgm:t>
    </dgm:pt>
    <dgm:pt modelId="{9B138760-A1A0-4FAB-9257-50C5BD88F5F1}">
      <dgm:prSet phldrT="[Text]"/>
      <dgm:spPr/>
      <dgm:t>
        <a:bodyPr/>
        <a:lstStyle/>
        <a:p>
          <a:r>
            <a:rPr lang="en-US"/>
            <a:t>Programs Effective 1/1/2023</a:t>
          </a:r>
        </a:p>
      </dgm:t>
    </dgm:pt>
    <dgm:pt modelId="{68662373-FA1B-4982-BC7A-BE62E2D58565}" type="parTrans" cxnId="{5A277825-D146-4CB6-BC3F-A7D4CEEA4C94}">
      <dgm:prSet/>
      <dgm:spPr/>
      <dgm:t>
        <a:bodyPr/>
        <a:lstStyle/>
        <a:p>
          <a:endParaRPr lang="en-US"/>
        </a:p>
      </dgm:t>
    </dgm:pt>
    <dgm:pt modelId="{616CAB8F-B6DF-468D-992B-D93807871654}" type="sibTrans" cxnId="{5A277825-D146-4CB6-BC3F-A7D4CEEA4C94}">
      <dgm:prSet/>
      <dgm:spPr/>
      <dgm:t>
        <a:bodyPr/>
        <a:lstStyle/>
        <a:p>
          <a:endParaRPr lang="en-US"/>
        </a:p>
      </dgm:t>
    </dgm:pt>
    <dgm:pt modelId="{431CEAB7-4CFC-40A5-B74E-2EDB22595219}">
      <dgm:prSet phldrT="[Text]"/>
      <dgm:spPr/>
      <dgm:t>
        <a:bodyPr/>
        <a:lstStyle/>
        <a:p>
          <a:r>
            <a:rPr lang="en-US"/>
            <a:t>Final Adoption (</a:t>
          </a:r>
          <a:r>
            <a:rPr lang="en-US" err="1"/>
            <a:t>est</a:t>
          </a:r>
          <a:r>
            <a:rPr lang="en-US"/>
            <a:t> Summer 2021)</a:t>
          </a:r>
        </a:p>
      </dgm:t>
    </dgm:pt>
    <dgm:pt modelId="{222294D4-2413-4C9F-81FD-B84282752478}" type="parTrans" cxnId="{8C653989-138A-4206-BB0A-978E81CD9AED}">
      <dgm:prSet/>
      <dgm:spPr/>
      <dgm:t>
        <a:bodyPr/>
        <a:lstStyle/>
        <a:p>
          <a:endParaRPr lang="en-US"/>
        </a:p>
      </dgm:t>
    </dgm:pt>
    <dgm:pt modelId="{06ED2242-8E7E-41AA-8FAA-1ABADF577813}" type="sibTrans" cxnId="{8C653989-138A-4206-BB0A-978E81CD9AED}">
      <dgm:prSet/>
      <dgm:spPr/>
      <dgm:t>
        <a:bodyPr/>
        <a:lstStyle/>
        <a:p>
          <a:endParaRPr lang="en-US"/>
        </a:p>
      </dgm:t>
    </dgm:pt>
    <dgm:pt modelId="{3B77FC8F-4B64-448A-9884-12025B782DE5}">
      <dgm:prSet phldrT="[Text]"/>
      <dgm:spPr/>
      <dgm:t>
        <a:bodyPr/>
        <a:lstStyle/>
        <a:p>
          <a:r>
            <a:rPr lang="en-US"/>
            <a:t>Programs Effective 1/1/2024</a:t>
          </a:r>
        </a:p>
      </dgm:t>
    </dgm:pt>
    <dgm:pt modelId="{15836D47-4114-48D9-A984-F49F3B96643C}" type="parTrans" cxnId="{3E8DF5BF-6C67-4A7B-BC61-3A4263807FD9}">
      <dgm:prSet/>
      <dgm:spPr/>
      <dgm:t>
        <a:bodyPr/>
        <a:lstStyle/>
        <a:p>
          <a:endParaRPr lang="en-US"/>
        </a:p>
      </dgm:t>
    </dgm:pt>
    <dgm:pt modelId="{84FC66EC-08AA-4880-868C-B4B2C90DEC5F}" type="sibTrans" cxnId="{3E8DF5BF-6C67-4A7B-BC61-3A4263807FD9}">
      <dgm:prSet/>
      <dgm:spPr/>
      <dgm:t>
        <a:bodyPr/>
        <a:lstStyle/>
        <a:p>
          <a:endParaRPr lang="en-US"/>
        </a:p>
      </dgm:t>
    </dgm:pt>
    <dgm:pt modelId="{19AF0912-1AAE-4884-BCD1-EDC9B0C5F50E}">
      <dgm:prSet phldrT="[Text]"/>
      <dgm:spPr/>
      <dgm:t>
        <a:bodyPr/>
        <a:lstStyle/>
        <a:p>
          <a:r>
            <a:rPr lang="en-US"/>
            <a:t>Final Adoption (</a:t>
          </a:r>
          <a:r>
            <a:rPr lang="en-US" err="1"/>
            <a:t>est</a:t>
          </a:r>
          <a:r>
            <a:rPr lang="en-US"/>
            <a:t> Winter 2020)</a:t>
          </a:r>
        </a:p>
      </dgm:t>
    </dgm:pt>
    <dgm:pt modelId="{662939C2-0072-4C82-B9D7-6E1C5F8EAFE5}" type="sibTrans" cxnId="{0D8B0AAE-DA46-42A7-99A7-9BAAD418C6DE}">
      <dgm:prSet/>
      <dgm:spPr/>
      <dgm:t>
        <a:bodyPr/>
        <a:lstStyle/>
        <a:p>
          <a:endParaRPr lang="en-US"/>
        </a:p>
      </dgm:t>
    </dgm:pt>
    <dgm:pt modelId="{03DCBE25-0481-4B01-A9AF-F0C675C724E6}" type="parTrans" cxnId="{0D8B0AAE-DA46-42A7-99A7-9BAAD418C6DE}">
      <dgm:prSet/>
      <dgm:spPr/>
      <dgm:t>
        <a:bodyPr/>
        <a:lstStyle/>
        <a:p>
          <a:endParaRPr lang="en-US"/>
        </a:p>
      </dgm:t>
    </dgm:pt>
    <dgm:pt modelId="{58AAEAF3-910B-41EC-A93C-D08C7AE51FE8}">
      <dgm:prSet phldrT="[Text]"/>
      <dgm:spPr/>
      <dgm:t>
        <a:bodyPr/>
        <a:lstStyle/>
        <a:p>
          <a:r>
            <a:rPr lang="en-US"/>
            <a:t>Final Adoption (</a:t>
          </a:r>
          <a:r>
            <a:rPr lang="en-US" err="1"/>
            <a:t>est</a:t>
          </a:r>
          <a:r>
            <a:rPr lang="en-US"/>
            <a:t> Summer 2020)</a:t>
          </a:r>
        </a:p>
      </dgm:t>
    </dgm:pt>
    <dgm:pt modelId="{05A4BC94-1D38-4285-92BB-CC34C36CD3F6}" type="sibTrans" cxnId="{3741E368-953E-47A4-B955-08DFADAA7215}">
      <dgm:prSet/>
      <dgm:spPr/>
      <dgm:t>
        <a:bodyPr/>
        <a:lstStyle/>
        <a:p>
          <a:endParaRPr lang="en-US"/>
        </a:p>
      </dgm:t>
    </dgm:pt>
    <dgm:pt modelId="{120848F3-F384-4DF2-B709-D3527829EC58}" type="parTrans" cxnId="{3741E368-953E-47A4-B955-08DFADAA7215}">
      <dgm:prSet/>
      <dgm:spPr/>
      <dgm:t>
        <a:bodyPr/>
        <a:lstStyle/>
        <a:p>
          <a:endParaRPr lang="en-US"/>
        </a:p>
      </dgm:t>
    </dgm:pt>
    <dgm:pt modelId="{6791B96A-B1AD-4891-8FAF-A20EA85DD047}">
      <dgm:prSet phldrT="[Text]"/>
      <dgm:spPr/>
      <dgm:t>
        <a:bodyPr/>
        <a:lstStyle/>
        <a:p>
          <a:r>
            <a:rPr lang="en-US"/>
            <a:t>Programs Effective 1/1/2023</a:t>
          </a:r>
        </a:p>
      </dgm:t>
    </dgm:pt>
    <dgm:pt modelId="{9F5FA526-9272-44FC-AF30-62970DA15628}" type="sibTrans" cxnId="{317677F9-43ED-45CA-B6C9-471D45A2717D}">
      <dgm:prSet/>
      <dgm:spPr/>
      <dgm:t>
        <a:bodyPr/>
        <a:lstStyle/>
        <a:p>
          <a:endParaRPr lang="en-US"/>
        </a:p>
      </dgm:t>
    </dgm:pt>
    <dgm:pt modelId="{B6A6F5EB-D6F4-4482-B305-D767703A7FBF}" type="parTrans" cxnId="{317677F9-43ED-45CA-B6C9-471D45A2717D}">
      <dgm:prSet/>
      <dgm:spPr/>
      <dgm:t>
        <a:bodyPr/>
        <a:lstStyle/>
        <a:p>
          <a:endParaRPr lang="en-US"/>
        </a:p>
      </dgm:t>
    </dgm:pt>
    <dgm:pt modelId="{52D846FE-B35B-4EAD-9BF1-FBED3994567A}" type="pres">
      <dgm:prSet presAssocID="{0AEB4C64-D6F4-4F59-8EFE-B7A056768AB2}" presName="CompostProcess" presStyleCnt="0">
        <dgm:presLayoutVars>
          <dgm:dir/>
          <dgm:resizeHandles val="exact"/>
        </dgm:presLayoutVars>
      </dgm:prSet>
      <dgm:spPr/>
    </dgm:pt>
    <dgm:pt modelId="{1B79A1A8-1711-4F14-AA4B-B692744A1EDD}" type="pres">
      <dgm:prSet presAssocID="{0AEB4C64-D6F4-4F59-8EFE-B7A056768AB2}" presName="arrow" presStyleLbl="bgShp" presStyleIdx="0" presStyleCnt="1"/>
      <dgm:spPr/>
    </dgm:pt>
    <dgm:pt modelId="{A1F1A63B-B24A-4FE5-A2B1-E65B131D4E27}" type="pres">
      <dgm:prSet presAssocID="{0AEB4C64-D6F4-4F59-8EFE-B7A056768AB2}" presName="linearProcess" presStyleCnt="0"/>
      <dgm:spPr/>
    </dgm:pt>
    <dgm:pt modelId="{25FD7084-80A0-4FE5-976F-A37336FBC643}" type="pres">
      <dgm:prSet presAssocID="{9892C575-3A30-435E-B0C8-C24C863A8A02}" presName="textNode" presStyleLbl="node1" presStyleIdx="0" presStyleCnt="3" custScaleY="107906">
        <dgm:presLayoutVars>
          <dgm:bulletEnabled val="1"/>
        </dgm:presLayoutVars>
      </dgm:prSet>
      <dgm:spPr/>
    </dgm:pt>
    <dgm:pt modelId="{38220A3F-5BED-44B1-B35E-35A4B20E7078}" type="pres">
      <dgm:prSet presAssocID="{1B4E3E8E-9708-44F0-970A-D4B98D468ADD}" presName="sibTrans" presStyleCnt="0"/>
      <dgm:spPr/>
    </dgm:pt>
    <dgm:pt modelId="{DB767336-3BE6-40BA-9980-797EA54A6F16}" type="pres">
      <dgm:prSet presAssocID="{9DA7B576-3974-47BF-A9B5-C54B00CE98BD}" presName="textNode" presStyleLbl="node1" presStyleIdx="1" presStyleCnt="3" custScaleY="107777">
        <dgm:presLayoutVars>
          <dgm:bulletEnabled val="1"/>
        </dgm:presLayoutVars>
      </dgm:prSet>
      <dgm:spPr/>
    </dgm:pt>
    <dgm:pt modelId="{FD766062-80A4-4EF8-9449-BFFF2B864BBE}" type="pres">
      <dgm:prSet presAssocID="{22FA2FBB-E998-490C-8723-E40CDF67C622}" presName="sibTrans" presStyleCnt="0"/>
      <dgm:spPr/>
    </dgm:pt>
    <dgm:pt modelId="{9EA7CA3F-85CF-488E-BC01-0BFB6698EA65}" type="pres">
      <dgm:prSet presAssocID="{7EBEB3E0-5D84-4B5A-A20B-08B402756749}" presName="textNode" presStyleLbl="node1" presStyleIdx="2" presStyleCnt="3" custScaleY="107777">
        <dgm:presLayoutVars>
          <dgm:bulletEnabled val="1"/>
        </dgm:presLayoutVars>
      </dgm:prSet>
      <dgm:spPr/>
    </dgm:pt>
  </dgm:ptLst>
  <dgm:cxnLst>
    <dgm:cxn modelId="{D983C414-1448-4954-993B-5F85B37E9E94}" type="presOf" srcId="{19AF0912-1AAE-4884-BCD1-EDC9B0C5F50E}" destId="{DB767336-3BE6-40BA-9980-797EA54A6F16}" srcOrd="0" destOrd="1" presId="urn:microsoft.com/office/officeart/2005/8/layout/hProcess9"/>
    <dgm:cxn modelId="{74B19024-86D2-481B-902E-F5749ACEE8FA}" type="presOf" srcId="{431CEAB7-4CFC-40A5-B74E-2EDB22595219}" destId="{9EA7CA3F-85CF-488E-BC01-0BFB6698EA65}" srcOrd="0" destOrd="1" presId="urn:microsoft.com/office/officeart/2005/8/layout/hProcess9"/>
    <dgm:cxn modelId="{5A277825-D146-4CB6-BC3F-A7D4CEEA4C94}" srcId="{9DA7B576-3974-47BF-A9B5-C54B00CE98BD}" destId="{9B138760-A1A0-4FAB-9257-50C5BD88F5F1}" srcOrd="1" destOrd="0" parTransId="{68662373-FA1B-4982-BC7A-BE62E2D58565}" sibTransId="{616CAB8F-B6DF-468D-992B-D93807871654}"/>
    <dgm:cxn modelId="{FC264026-B983-4F1E-B617-925707227E28}" srcId="{0AEB4C64-D6F4-4F59-8EFE-B7A056768AB2}" destId="{7EBEB3E0-5D84-4B5A-A20B-08B402756749}" srcOrd="2" destOrd="0" parTransId="{8A2842A3-6F00-4F28-8F11-331004C45931}" sibTransId="{62A4A0FB-4CCB-40A5-B4E8-08D43E83F649}"/>
    <dgm:cxn modelId="{B7255E5D-5852-4E27-A7BA-63EA3A52536B}" srcId="{0AEB4C64-D6F4-4F59-8EFE-B7A056768AB2}" destId="{9892C575-3A30-435E-B0C8-C24C863A8A02}" srcOrd="0" destOrd="0" parTransId="{6C55C28D-486F-4F87-A21F-45F03610A85D}" sibTransId="{1B4E3E8E-9708-44F0-970A-D4B98D468ADD}"/>
    <dgm:cxn modelId="{3741E368-953E-47A4-B955-08DFADAA7215}" srcId="{9892C575-3A30-435E-B0C8-C24C863A8A02}" destId="{58AAEAF3-910B-41EC-A93C-D08C7AE51FE8}" srcOrd="0" destOrd="0" parTransId="{120848F3-F384-4DF2-B709-D3527829EC58}" sibTransId="{05A4BC94-1D38-4285-92BB-CC34C36CD3F6}"/>
    <dgm:cxn modelId="{387EFC70-4DB3-4128-B044-0820F74B9FFB}" type="presOf" srcId="{7EBEB3E0-5D84-4B5A-A20B-08B402756749}" destId="{9EA7CA3F-85CF-488E-BC01-0BFB6698EA65}" srcOrd="0" destOrd="0" presId="urn:microsoft.com/office/officeart/2005/8/layout/hProcess9"/>
    <dgm:cxn modelId="{8C653989-138A-4206-BB0A-978E81CD9AED}" srcId="{7EBEB3E0-5D84-4B5A-A20B-08B402756749}" destId="{431CEAB7-4CFC-40A5-B74E-2EDB22595219}" srcOrd="0" destOrd="0" parTransId="{222294D4-2413-4C9F-81FD-B84282752478}" sibTransId="{06ED2242-8E7E-41AA-8FAA-1ABADF577813}"/>
    <dgm:cxn modelId="{535CF18E-6141-47DE-A211-258FC3D5EB26}" type="presOf" srcId="{58AAEAF3-910B-41EC-A93C-D08C7AE51FE8}" destId="{25FD7084-80A0-4FE5-976F-A37336FBC643}" srcOrd="0" destOrd="1" presId="urn:microsoft.com/office/officeart/2005/8/layout/hProcess9"/>
    <dgm:cxn modelId="{66E42191-C475-4F27-A6A7-C741386532FA}" type="presOf" srcId="{9B138760-A1A0-4FAB-9257-50C5BD88F5F1}" destId="{DB767336-3BE6-40BA-9980-797EA54A6F16}" srcOrd="0" destOrd="2" presId="urn:microsoft.com/office/officeart/2005/8/layout/hProcess9"/>
    <dgm:cxn modelId="{E3FCCC96-45B9-4895-831E-EB678EBE3FA5}" type="presOf" srcId="{3B77FC8F-4B64-448A-9884-12025B782DE5}" destId="{9EA7CA3F-85CF-488E-BC01-0BFB6698EA65}" srcOrd="0" destOrd="2" presId="urn:microsoft.com/office/officeart/2005/8/layout/hProcess9"/>
    <dgm:cxn modelId="{0D8B0AAE-DA46-42A7-99A7-9BAAD418C6DE}" srcId="{9DA7B576-3974-47BF-A9B5-C54B00CE98BD}" destId="{19AF0912-1AAE-4884-BCD1-EDC9B0C5F50E}" srcOrd="0" destOrd="0" parTransId="{03DCBE25-0481-4B01-A9AF-F0C675C724E6}" sibTransId="{662939C2-0072-4C82-B9D7-6E1C5F8EAFE5}"/>
    <dgm:cxn modelId="{A32510AE-BD71-429D-9DEE-5275038F3A9A}" type="presOf" srcId="{9DA7B576-3974-47BF-A9B5-C54B00CE98BD}" destId="{DB767336-3BE6-40BA-9980-797EA54A6F16}" srcOrd="0" destOrd="0" presId="urn:microsoft.com/office/officeart/2005/8/layout/hProcess9"/>
    <dgm:cxn modelId="{9A8EA8B2-1B96-4B03-BE03-4032BAA8CF20}" srcId="{0AEB4C64-D6F4-4F59-8EFE-B7A056768AB2}" destId="{9DA7B576-3974-47BF-A9B5-C54B00CE98BD}" srcOrd="1" destOrd="0" parTransId="{4DE0C737-4FC1-46F5-9224-00AAE9EE395A}" sibTransId="{22FA2FBB-E998-490C-8723-E40CDF67C622}"/>
    <dgm:cxn modelId="{3E8DF5BF-6C67-4A7B-BC61-3A4263807FD9}" srcId="{7EBEB3E0-5D84-4B5A-A20B-08B402756749}" destId="{3B77FC8F-4B64-448A-9884-12025B782DE5}" srcOrd="1" destOrd="0" parTransId="{15836D47-4114-48D9-A984-F49F3B96643C}" sibTransId="{84FC66EC-08AA-4880-868C-B4B2C90DEC5F}"/>
    <dgm:cxn modelId="{8DB657C0-3623-402C-8B09-D5F3221CA7C2}" type="presOf" srcId="{6791B96A-B1AD-4891-8FAF-A20EA85DD047}" destId="{25FD7084-80A0-4FE5-976F-A37336FBC643}" srcOrd="0" destOrd="2" presId="urn:microsoft.com/office/officeart/2005/8/layout/hProcess9"/>
    <dgm:cxn modelId="{04F78DC4-363D-46C5-B66D-D6FA610BBE9A}" type="presOf" srcId="{9892C575-3A30-435E-B0C8-C24C863A8A02}" destId="{25FD7084-80A0-4FE5-976F-A37336FBC643}" srcOrd="0" destOrd="0" presId="urn:microsoft.com/office/officeart/2005/8/layout/hProcess9"/>
    <dgm:cxn modelId="{CE7A07E6-68EE-455C-B602-17B532CABC51}" type="presOf" srcId="{0AEB4C64-D6F4-4F59-8EFE-B7A056768AB2}" destId="{52D846FE-B35B-4EAD-9BF1-FBED3994567A}" srcOrd="0" destOrd="0" presId="urn:microsoft.com/office/officeart/2005/8/layout/hProcess9"/>
    <dgm:cxn modelId="{317677F9-43ED-45CA-B6C9-471D45A2717D}" srcId="{9892C575-3A30-435E-B0C8-C24C863A8A02}" destId="{6791B96A-B1AD-4891-8FAF-A20EA85DD047}" srcOrd="1" destOrd="0" parTransId="{B6A6F5EB-D6F4-4482-B305-D767703A7FBF}" sibTransId="{9F5FA526-9272-44FC-AF30-62970DA15628}"/>
    <dgm:cxn modelId="{9CCBAE73-1CE9-4225-AD4B-1E96E25A3929}" type="presParOf" srcId="{52D846FE-B35B-4EAD-9BF1-FBED3994567A}" destId="{1B79A1A8-1711-4F14-AA4B-B692744A1EDD}" srcOrd="0" destOrd="0" presId="urn:microsoft.com/office/officeart/2005/8/layout/hProcess9"/>
    <dgm:cxn modelId="{527B9FAA-F90F-444B-8E19-627F3AC1708E}" type="presParOf" srcId="{52D846FE-B35B-4EAD-9BF1-FBED3994567A}" destId="{A1F1A63B-B24A-4FE5-A2B1-E65B131D4E27}" srcOrd="1" destOrd="0" presId="urn:microsoft.com/office/officeart/2005/8/layout/hProcess9"/>
    <dgm:cxn modelId="{91AAA631-5970-4ECF-81C9-9AEF65CD2A00}" type="presParOf" srcId="{A1F1A63B-B24A-4FE5-A2B1-E65B131D4E27}" destId="{25FD7084-80A0-4FE5-976F-A37336FBC643}" srcOrd="0" destOrd="0" presId="urn:microsoft.com/office/officeart/2005/8/layout/hProcess9"/>
    <dgm:cxn modelId="{2C7AF895-7037-44F3-B139-73699524C3B9}" type="presParOf" srcId="{A1F1A63B-B24A-4FE5-A2B1-E65B131D4E27}" destId="{38220A3F-5BED-44B1-B35E-35A4B20E7078}" srcOrd="1" destOrd="0" presId="urn:microsoft.com/office/officeart/2005/8/layout/hProcess9"/>
    <dgm:cxn modelId="{825BB27F-4606-4D11-A028-FDCC3A85A39E}" type="presParOf" srcId="{A1F1A63B-B24A-4FE5-A2B1-E65B131D4E27}" destId="{DB767336-3BE6-40BA-9980-797EA54A6F16}" srcOrd="2" destOrd="0" presId="urn:microsoft.com/office/officeart/2005/8/layout/hProcess9"/>
    <dgm:cxn modelId="{E6142B2C-7C2C-46E1-86A0-D324EB043C0B}" type="presParOf" srcId="{A1F1A63B-B24A-4FE5-A2B1-E65B131D4E27}" destId="{FD766062-80A4-4EF8-9449-BFFF2B864BBE}" srcOrd="3" destOrd="0" presId="urn:microsoft.com/office/officeart/2005/8/layout/hProcess9"/>
    <dgm:cxn modelId="{704BB918-DF28-4C00-B53D-3C2BA17B6C14}" type="presParOf" srcId="{A1F1A63B-B24A-4FE5-A2B1-E65B131D4E27}" destId="{9EA7CA3F-85CF-488E-BC01-0BFB6698EA6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FB3393-FE81-4DCE-91F0-747AD8C0503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B0A5667-039C-4A94-91DE-402646917691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/>
            <a:t>1. Initial Draft Published</a:t>
          </a:r>
        </a:p>
      </dgm:t>
    </dgm:pt>
    <dgm:pt modelId="{91587B49-670D-4722-807B-D267D297F5A5}" type="parTrans" cxnId="{56C6C0E3-B90A-42DB-8612-EDE82A2A3ADA}">
      <dgm:prSet/>
      <dgm:spPr/>
      <dgm:t>
        <a:bodyPr/>
        <a:lstStyle/>
        <a:p>
          <a:endParaRPr lang="en-US"/>
        </a:p>
      </dgm:t>
    </dgm:pt>
    <dgm:pt modelId="{08027FCF-1595-4EBC-B9D8-D831831D80CB}" type="sibTrans" cxnId="{56C6C0E3-B90A-42DB-8612-EDE82A2A3ADA}">
      <dgm:prSet/>
      <dgm:spPr/>
      <dgm:t>
        <a:bodyPr/>
        <a:lstStyle/>
        <a:p>
          <a:endParaRPr lang="en-US"/>
        </a:p>
      </dgm:t>
    </dgm:pt>
    <dgm:pt modelId="{BEF2D55B-C29D-4584-975F-819D17D8F819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/>
            <a:t>2. GUAC and Public Comments</a:t>
          </a:r>
        </a:p>
      </dgm:t>
    </dgm:pt>
    <dgm:pt modelId="{8A8E0498-5CCF-4934-B68B-AD466D159F4A}" type="parTrans" cxnId="{7C4E123C-CC5E-4568-80AC-98C9E574B676}">
      <dgm:prSet/>
      <dgm:spPr/>
      <dgm:t>
        <a:bodyPr/>
        <a:lstStyle/>
        <a:p>
          <a:endParaRPr lang="en-US"/>
        </a:p>
      </dgm:t>
    </dgm:pt>
    <dgm:pt modelId="{95CD9FFF-8281-4B00-A4CB-C5D58AB4A564}" type="sibTrans" cxnId="{7C4E123C-CC5E-4568-80AC-98C9E574B676}">
      <dgm:prSet/>
      <dgm:spPr/>
      <dgm:t>
        <a:bodyPr/>
        <a:lstStyle/>
        <a:p>
          <a:endParaRPr lang="en-US"/>
        </a:p>
      </dgm:t>
    </dgm:pt>
    <dgm:pt modelId="{DF7B7FE8-9985-4D19-B53E-7F6C5D1FBBE9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/>
            <a:t>3. Updated Draft Published</a:t>
          </a:r>
        </a:p>
      </dgm:t>
    </dgm:pt>
    <dgm:pt modelId="{C4CA9EEE-8FA9-45D0-8B7F-12C23B7F17D6}" type="parTrans" cxnId="{47F840E4-B6D7-46DE-9A1C-61BFE4D9C80D}">
      <dgm:prSet/>
      <dgm:spPr/>
      <dgm:t>
        <a:bodyPr/>
        <a:lstStyle/>
        <a:p>
          <a:endParaRPr lang="en-US"/>
        </a:p>
      </dgm:t>
    </dgm:pt>
    <dgm:pt modelId="{3AB648F4-37DC-47AA-AF0F-90F3249C3A92}" type="sibTrans" cxnId="{47F840E4-B6D7-46DE-9A1C-61BFE4D9C80D}">
      <dgm:prSet/>
      <dgm:spPr/>
      <dgm:t>
        <a:bodyPr/>
        <a:lstStyle/>
        <a:p>
          <a:endParaRPr lang="en-US"/>
        </a:p>
      </dgm:t>
    </dgm:pt>
    <dgm:pt modelId="{E052A68C-7065-433F-BF18-306F0D171255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/>
            <a:t>4. Public Hearing</a:t>
          </a:r>
        </a:p>
      </dgm:t>
    </dgm:pt>
    <dgm:pt modelId="{531CAABF-D4C0-40FA-8C32-23A14231F42B}" type="parTrans" cxnId="{A65C0F17-97D7-43A1-BE5B-CB65BDF33AA3}">
      <dgm:prSet/>
      <dgm:spPr/>
      <dgm:t>
        <a:bodyPr/>
        <a:lstStyle/>
        <a:p>
          <a:endParaRPr lang="en-US"/>
        </a:p>
      </dgm:t>
    </dgm:pt>
    <dgm:pt modelId="{5EAC9DC6-48F7-4FFE-80BD-9D7EDDF6213A}" type="sibTrans" cxnId="{A65C0F17-97D7-43A1-BE5B-CB65BDF33AA3}">
      <dgm:prSet/>
      <dgm:spPr/>
      <dgm:t>
        <a:bodyPr/>
        <a:lstStyle/>
        <a:p>
          <a:endParaRPr lang="en-US"/>
        </a:p>
      </dgm:t>
    </dgm:pt>
    <dgm:pt modelId="{7E26795B-803F-4685-B851-79B72A84E985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/>
            <a:t>5. Final Adoption</a:t>
          </a:r>
        </a:p>
      </dgm:t>
    </dgm:pt>
    <dgm:pt modelId="{56C53D0B-3A4D-4E2B-87B8-C774C1254E30}" type="parTrans" cxnId="{FA1FE577-D91A-4D0C-A821-455EE9DA90CC}">
      <dgm:prSet/>
      <dgm:spPr/>
      <dgm:t>
        <a:bodyPr/>
        <a:lstStyle/>
        <a:p>
          <a:endParaRPr lang="en-US"/>
        </a:p>
      </dgm:t>
    </dgm:pt>
    <dgm:pt modelId="{20A4F5A6-FF28-4CDF-9687-CC37E56AAF13}" type="sibTrans" cxnId="{FA1FE577-D91A-4D0C-A821-455EE9DA90CC}">
      <dgm:prSet/>
      <dgm:spPr/>
      <dgm:t>
        <a:bodyPr/>
        <a:lstStyle/>
        <a:p>
          <a:endParaRPr lang="en-US"/>
        </a:p>
      </dgm:t>
    </dgm:pt>
    <dgm:pt modelId="{7CEBFDA3-051B-4E09-A244-4560B8034918}" type="pres">
      <dgm:prSet presAssocID="{E2FB3393-FE81-4DCE-91F0-747AD8C05038}" presName="Name0" presStyleCnt="0">
        <dgm:presLayoutVars>
          <dgm:dir/>
          <dgm:animLvl val="lvl"/>
          <dgm:resizeHandles val="exact"/>
        </dgm:presLayoutVars>
      </dgm:prSet>
      <dgm:spPr/>
    </dgm:pt>
    <dgm:pt modelId="{8CD6441B-257F-43A0-B7BA-A6D2D6A31D20}" type="pres">
      <dgm:prSet presAssocID="{3B0A5667-039C-4A94-91DE-402646917691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AA0E859B-2662-444E-9DD8-7188CF4B3957}" type="pres">
      <dgm:prSet presAssocID="{08027FCF-1595-4EBC-B9D8-D831831D80CB}" presName="parTxOnlySpace" presStyleCnt="0"/>
      <dgm:spPr/>
    </dgm:pt>
    <dgm:pt modelId="{A429A951-CCA6-4EAD-A3A9-54526B45C08E}" type="pres">
      <dgm:prSet presAssocID="{BEF2D55B-C29D-4584-975F-819D17D8F819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7BE75055-453A-420C-8F25-A73AE0EF7CE3}" type="pres">
      <dgm:prSet presAssocID="{95CD9FFF-8281-4B00-A4CB-C5D58AB4A564}" presName="parTxOnlySpace" presStyleCnt="0"/>
      <dgm:spPr/>
    </dgm:pt>
    <dgm:pt modelId="{56CE9269-779C-4E13-BFA1-939712F079F2}" type="pres">
      <dgm:prSet presAssocID="{DF7B7FE8-9985-4D19-B53E-7F6C5D1FBBE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7AAE445-F890-492B-AE43-26735F94A1CB}" type="pres">
      <dgm:prSet presAssocID="{3AB648F4-37DC-47AA-AF0F-90F3249C3A92}" presName="parTxOnlySpace" presStyleCnt="0"/>
      <dgm:spPr/>
    </dgm:pt>
    <dgm:pt modelId="{3C149DD8-99B0-4BF4-8050-13E4A1951FBB}" type="pres">
      <dgm:prSet presAssocID="{E052A68C-7065-433F-BF18-306F0D171255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93B2B986-908E-4974-B981-70425C588C55}" type="pres">
      <dgm:prSet presAssocID="{5EAC9DC6-48F7-4FFE-80BD-9D7EDDF6213A}" presName="parTxOnlySpace" presStyleCnt="0"/>
      <dgm:spPr/>
    </dgm:pt>
    <dgm:pt modelId="{DA2C6FBB-B468-4D82-B487-7B12EE916892}" type="pres">
      <dgm:prSet presAssocID="{7E26795B-803F-4685-B851-79B72A84E98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A65C0F17-97D7-43A1-BE5B-CB65BDF33AA3}" srcId="{E2FB3393-FE81-4DCE-91F0-747AD8C05038}" destId="{E052A68C-7065-433F-BF18-306F0D171255}" srcOrd="3" destOrd="0" parTransId="{531CAABF-D4C0-40FA-8C32-23A14231F42B}" sibTransId="{5EAC9DC6-48F7-4FFE-80BD-9D7EDDF6213A}"/>
    <dgm:cxn modelId="{509A942F-D1C0-4AF0-AC60-CAF9850E3900}" type="presOf" srcId="{3B0A5667-039C-4A94-91DE-402646917691}" destId="{8CD6441B-257F-43A0-B7BA-A6D2D6A31D20}" srcOrd="0" destOrd="0" presId="urn:microsoft.com/office/officeart/2005/8/layout/chevron1"/>
    <dgm:cxn modelId="{7C4E123C-CC5E-4568-80AC-98C9E574B676}" srcId="{E2FB3393-FE81-4DCE-91F0-747AD8C05038}" destId="{BEF2D55B-C29D-4584-975F-819D17D8F819}" srcOrd="1" destOrd="0" parTransId="{8A8E0498-5CCF-4934-B68B-AD466D159F4A}" sibTransId="{95CD9FFF-8281-4B00-A4CB-C5D58AB4A564}"/>
    <dgm:cxn modelId="{D33C1769-F1F3-46B6-8DC9-798D04193505}" type="presOf" srcId="{7E26795B-803F-4685-B851-79B72A84E985}" destId="{DA2C6FBB-B468-4D82-B487-7B12EE916892}" srcOrd="0" destOrd="0" presId="urn:microsoft.com/office/officeart/2005/8/layout/chevron1"/>
    <dgm:cxn modelId="{FA1FE577-D91A-4D0C-A821-455EE9DA90CC}" srcId="{E2FB3393-FE81-4DCE-91F0-747AD8C05038}" destId="{7E26795B-803F-4685-B851-79B72A84E985}" srcOrd="4" destOrd="0" parTransId="{56C53D0B-3A4D-4E2B-87B8-C774C1254E30}" sibTransId="{20A4F5A6-FF28-4CDF-9687-CC37E56AAF13}"/>
    <dgm:cxn modelId="{9387CE86-837B-4F43-A5DB-B56DF0B6C11D}" type="presOf" srcId="{BEF2D55B-C29D-4584-975F-819D17D8F819}" destId="{A429A951-CCA6-4EAD-A3A9-54526B45C08E}" srcOrd="0" destOrd="0" presId="urn:microsoft.com/office/officeart/2005/8/layout/chevron1"/>
    <dgm:cxn modelId="{10D69592-324E-4F19-A222-3793AAADBC89}" type="presOf" srcId="{E2FB3393-FE81-4DCE-91F0-747AD8C05038}" destId="{7CEBFDA3-051B-4E09-A244-4560B8034918}" srcOrd="0" destOrd="0" presId="urn:microsoft.com/office/officeart/2005/8/layout/chevron1"/>
    <dgm:cxn modelId="{56C6C0E3-B90A-42DB-8612-EDE82A2A3ADA}" srcId="{E2FB3393-FE81-4DCE-91F0-747AD8C05038}" destId="{3B0A5667-039C-4A94-91DE-402646917691}" srcOrd="0" destOrd="0" parTransId="{91587B49-670D-4722-807B-D267D297F5A5}" sibTransId="{08027FCF-1595-4EBC-B9D8-D831831D80CB}"/>
    <dgm:cxn modelId="{47F840E4-B6D7-46DE-9A1C-61BFE4D9C80D}" srcId="{E2FB3393-FE81-4DCE-91F0-747AD8C05038}" destId="{DF7B7FE8-9985-4D19-B53E-7F6C5D1FBBE9}" srcOrd="2" destOrd="0" parTransId="{C4CA9EEE-8FA9-45D0-8B7F-12C23B7F17D6}" sibTransId="{3AB648F4-37DC-47AA-AF0F-90F3249C3A92}"/>
    <dgm:cxn modelId="{17C98AE7-552A-4DCE-8581-367307C35DDF}" type="presOf" srcId="{E052A68C-7065-433F-BF18-306F0D171255}" destId="{3C149DD8-99B0-4BF4-8050-13E4A1951FBB}" srcOrd="0" destOrd="0" presId="urn:microsoft.com/office/officeart/2005/8/layout/chevron1"/>
    <dgm:cxn modelId="{5052B1F6-DD08-41BD-A73D-C6435FD4AC30}" type="presOf" srcId="{DF7B7FE8-9985-4D19-B53E-7F6C5D1FBBE9}" destId="{56CE9269-779C-4E13-BFA1-939712F079F2}" srcOrd="0" destOrd="0" presId="urn:microsoft.com/office/officeart/2005/8/layout/chevron1"/>
    <dgm:cxn modelId="{7ED37408-E046-4C91-8F8C-EA53DFF9D171}" type="presParOf" srcId="{7CEBFDA3-051B-4E09-A244-4560B8034918}" destId="{8CD6441B-257F-43A0-B7BA-A6D2D6A31D20}" srcOrd="0" destOrd="0" presId="urn:microsoft.com/office/officeart/2005/8/layout/chevron1"/>
    <dgm:cxn modelId="{8A126600-991E-4896-BD2F-D75CA4E044E3}" type="presParOf" srcId="{7CEBFDA3-051B-4E09-A244-4560B8034918}" destId="{AA0E859B-2662-444E-9DD8-7188CF4B3957}" srcOrd="1" destOrd="0" presId="urn:microsoft.com/office/officeart/2005/8/layout/chevron1"/>
    <dgm:cxn modelId="{B1D180FA-D7E8-48B5-9048-ADAC053BB3AE}" type="presParOf" srcId="{7CEBFDA3-051B-4E09-A244-4560B8034918}" destId="{A429A951-CCA6-4EAD-A3A9-54526B45C08E}" srcOrd="2" destOrd="0" presId="urn:microsoft.com/office/officeart/2005/8/layout/chevron1"/>
    <dgm:cxn modelId="{8D602F47-6697-4425-87AD-672FF60D66D4}" type="presParOf" srcId="{7CEBFDA3-051B-4E09-A244-4560B8034918}" destId="{7BE75055-453A-420C-8F25-A73AE0EF7CE3}" srcOrd="3" destOrd="0" presId="urn:microsoft.com/office/officeart/2005/8/layout/chevron1"/>
    <dgm:cxn modelId="{E65CC42A-6C9E-4E37-977A-8591003C3890}" type="presParOf" srcId="{7CEBFDA3-051B-4E09-A244-4560B8034918}" destId="{56CE9269-779C-4E13-BFA1-939712F079F2}" srcOrd="4" destOrd="0" presId="urn:microsoft.com/office/officeart/2005/8/layout/chevron1"/>
    <dgm:cxn modelId="{95A0AB9D-6D33-414D-AE46-6EF9EACF904B}" type="presParOf" srcId="{7CEBFDA3-051B-4E09-A244-4560B8034918}" destId="{17AAE445-F890-492B-AE43-26735F94A1CB}" srcOrd="5" destOrd="0" presId="urn:microsoft.com/office/officeart/2005/8/layout/chevron1"/>
    <dgm:cxn modelId="{8805E971-5253-42A8-B7CB-2F2280579622}" type="presParOf" srcId="{7CEBFDA3-051B-4E09-A244-4560B8034918}" destId="{3C149DD8-99B0-4BF4-8050-13E4A1951FBB}" srcOrd="6" destOrd="0" presId="urn:microsoft.com/office/officeart/2005/8/layout/chevron1"/>
    <dgm:cxn modelId="{54FE8793-DB8A-4FA3-915D-56EB74AE70E2}" type="presParOf" srcId="{7CEBFDA3-051B-4E09-A244-4560B8034918}" destId="{93B2B986-908E-4974-B981-70425C588C55}" srcOrd="7" destOrd="0" presId="urn:microsoft.com/office/officeart/2005/8/layout/chevron1"/>
    <dgm:cxn modelId="{0D66B0B2-5A80-4D53-A698-061C0FC826C0}" type="presParOf" srcId="{7CEBFDA3-051B-4E09-A244-4560B8034918}" destId="{DA2C6FBB-B468-4D82-B487-7B12EE916892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F090E7-4C84-4CB6-99BF-799071A6445E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F7C16D-3651-4E67-AB31-3F345EBD3811}">
      <dgm:prSet phldrT="[Text]"/>
      <dgm:spPr/>
      <dgm:t>
        <a:bodyPr/>
        <a:lstStyle/>
        <a:p>
          <a:r>
            <a:rPr lang="en-US">
              <a:solidFill>
                <a:schemeClr val="accent5"/>
              </a:solidFill>
            </a:rPr>
            <a:t>MPWG</a:t>
          </a:r>
        </a:p>
      </dgm:t>
    </dgm:pt>
    <dgm:pt modelId="{14BB9A37-9264-4BC7-9870-12138F857C29}" type="parTrans" cxnId="{FDDB75E8-B9AA-4A3F-B038-8D1384D9EA04}">
      <dgm:prSet/>
      <dgm:spPr/>
      <dgm:t>
        <a:bodyPr/>
        <a:lstStyle/>
        <a:p>
          <a:endParaRPr lang="en-US"/>
        </a:p>
      </dgm:t>
    </dgm:pt>
    <dgm:pt modelId="{366A1850-E064-4559-994D-88692A3A40DA}" type="sibTrans" cxnId="{FDDB75E8-B9AA-4A3F-B038-8D1384D9EA04}">
      <dgm:prSet/>
      <dgm:spPr/>
      <dgm:t>
        <a:bodyPr/>
        <a:lstStyle/>
        <a:p>
          <a:endParaRPr lang="en-US"/>
        </a:p>
      </dgm:t>
    </dgm:pt>
    <dgm:pt modelId="{EC73C972-8D31-4234-9A32-E6A469FCC62C}">
      <dgm:prSet phldrT="[Text]"/>
      <dgm:spPr/>
      <dgm:t>
        <a:bodyPr/>
        <a:lstStyle/>
        <a:p>
          <a:r>
            <a:rPr lang="en-US"/>
            <a:t>Program Analysis</a:t>
          </a:r>
        </a:p>
      </dgm:t>
    </dgm:pt>
    <dgm:pt modelId="{F3946DA5-1638-492D-95BD-EA8FA430E93D}" type="parTrans" cxnId="{6ED2FAD1-979B-466A-9BC8-370732FF50EA}">
      <dgm:prSet/>
      <dgm:spPr/>
      <dgm:t>
        <a:bodyPr/>
        <a:lstStyle/>
        <a:p>
          <a:endParaRPr lang="en-US"/>
        </a:p>
      </dgm:t>
    </dgm:pt>
    <dgm:pt modelId="{490E59E0-E077-4334-AE4B-A95B7A7B3108}" type="sibTrans" cxnId="{6ED2FAD1-979B-466A-9BC8-370732FF50EA}">
      <dgm:prSet/>
      <dgm:spPr/>
      <dgm:t>
        <a:bodyPr/>
        <a:lstStyle/>
        <a:p>
          <a:endParaRPr lang="en-US"/>
        </a:p>
      </dgm:t>
    </dgm:pt>
    <dgm:pt modelId="{82B61E47-E52D-48E6-A8C5-A9AC953924FA}">
      <dgm:prSet phldrT="[Text]"/>
      <dgm:spPr/>
      <dgm:t>
        <a:bodyPr/>
        <a:lstStyle/>
        <a:p>
          <a:r>
            <a:rPr lang="en-US"/>
            <a:t>Program Development</a:t>
          </a:r>
        </a:p>
      </dgm:t>
    </dgm:pt>
    <dgm:pt modelId="{EB586AE2-E564-4252-B2CB-E794E8717490}" type="parTrans" cxnId="{2F2C87AC-2C8E-4511-825D-4F20C16EFC58}">
      <dgm:prSet/>
      <dgm:spPr/>
      <dgm:t>
        <a:bodyPr/>
        <a:lstStyle/>
        <a:p>
          <a:endParaRPr lang="en-US"/>
        </a:p>
      </dgm:t>
    </dgm:pt>
    <dgm:pt modelId="{6BAF146F-BB9E-4A09-9932-290B8DDD29D0}" type="sibTrans" cxnId="{2F2C87AC-2C8E-4511-825D-4F20C16EFC58}">
      <dgm:prSet/>
      <dgm:spPr/>
      <dgm:t>
        <a:bodyPr/>
        <a:lstStyle/>
        <a:p>
          <a:endParaRPr lang="en-US"/>
        </a:p>
      </dgm:t>
    </dgm:pt>
    <dgm:pt modelId="{7A0DDC9A-C241-4DDD-A392-B6F7E653F09C}">
      <dgm:prSet phldrT="[Text]"/>
      <dgm:spPr/>
      <dgm:t>
        <a:bodyPr/>
        <a:lstStyle/>
        <a:p>
          <a:r>
            <a:rPr lang="en-US">
              <a:solidFill>
                <a:schemeClr val="accent5"/>
              </a:solidFill>
            </a:rPr>
            <a:t>Drafting</a:t>
          </a:r>
          <a:r>
            <a:rPr lang="en-US"/>
            <a:t>	</a:t>
          </a:r>
        </a:p>
      </dgm:t>
    </dgm:pt>
    <dgm:pt modelId="{4B26B803-D601-45ED-9EFD-005A7799DAE3}" type="parTrans" cxnId="{1BB655A0-2F3C-4E97-9A26-482D1E089947}">
      <dgm:prSet/>
      <dgm:spPr/>
      <dgm:t>
        <a:bodyPr/>
        <a:lstStyle/>
        <a:p>
          <a:endParaRPr lang="en-US"/>
        </a:p>
      </dgm:t>
    </dgm:pt>
    <dgm:pt modelId="{2BC9E7D7-3366-49CE-BF34-12549E355E70}" type="sibTrans" cxnId="{1BB655A0-2F3C-4E97-9A26-482D1E089947}">
      <dgm:prSet/>
      <dgm:spPr/>
      <dgm:t>
        <a:bodyPr/>
        <a:lstStyle/>
        <a:p>
          <a:endParaRPr lang="en-US"/>
        </a:p>
      </dgm:t>
    </dgm:pt>
    <dgm:pt modelId="{F9373758-41A7-4F9D-B50D-C06ADBD9127D}">
      <dgm:prSet phldrT="[Text]"/>
      <dgm:spPr/>
      <dgm:t>
        <a:bodyPr/>
        <a:lstStyle/>
        <a:p>
          <a:r>
            <a:rPr lang="en-US"/>
            <a:t>Document Structure &amp; Content</a:t>
          </a:r>
        </a:p>
      </dgm:t>
    </dgm:pt>
    <dgm:pt modelId="{BDEFD833-7465-46C1-AFDF-C0D397EFBC63}" type="parTrans" cxnId="{173D6E00-80EC-4488-9371-4FF219B7A9E1}">
      <dgm:prSet/>
      <dgm:spPr/>
      <dgm:t>
        <a:bodyPr/>
        <a:lstStyle/>
        <a:p>
          <a:endParaRPr lang="en-US"/>
        </a:p>
      </dgm:t>
    </dgm:pt>
    <dgm:pt modelId="{D9FDCA8A-568B-48EC-9880-7615B2D10916}" type="sibTrans" cxnId="{173D6E00-80EC-4488-9371-4FF219B7A9E1}">
      <dgm:prSet/>
      <dgm:spPr/>
      <dgm:t>
        <a:bodyPr/>
        <a:lstStyle/>
        <a:p>
          <a:endParaRPr lang="en-US"/>
        </a:p>
      </dgm:t>
    </dgm:pt>
    <dgm:pt modelId="{452CF553-180B-41A0-B33E-ABA3BF4D6DC1}">
      <dgm:prSet phldrT="[Text]"/>
      <dgm:spPr/>
      <dgm:t>
        <a:bodyPr/>
        <a:lstStyle/>
        <a:p>
          <a:r>
            <a:rPr lang="en-US">
              <a:solidFill>
                <a:schemeClr val="accent5"/>
              </a:solidFill>
            </a:rPr>
            <a:t>Promulgation</a:t>
          </a:r>
        </a:p>
      </dgm:t>
    </dgm:pt>
    <dgm:pt modelId="{FB042383-8799-4EFD-AC88-027A77C00155}" type="parTrans" cxnId="{964A816C-DDC5-44BD-A6C3-624D8C99C77D}">
      <dgm:prSet/>
      <dgm:spPr/>
      <dgm:t>
        <a:bodyPr/>
        <a:lstStyle/>
        <a:p>
          <a:endParaRPr lang="en-US"/>
        </a:p>
      </dgm:t>
    </dgm:pt>
    <dgm:pt modelId="{77D0CF56-9A99-402E-BB49-AC9F38A29B03}" type="sibTrans" cxnId="{964A816C-DDC5-44BD-A6C3-624D8C99C77D}">
      <dgm:prSet/>
      <dgm:spPr/>
      <dgm:t>
        <a:bodyPr/>
        <a:lstStyle/>
        <a:p>
          <a:endParaRPr lang="en-US"/>
        </a:p>
      </dgm:t>
    </dgm:pt>
    <dgm:pt modelId="{83091D2D-7E47-460A-8702-D423E45FF113}">
      <dgm:prSet phldrT="[Text]"/>
      <dgm:spPr/>
      <dgm:t>
        <a:bodyPr/>
        <a:lstStyle/>
        <a:p>
          <a:r>
            <a:rPr lang="en-US"/>
            <a:t>Present to GUACs and stakeholders</a:t>
          </a:r>
        </a:p>
      </dgm:t>
    </dgm:pt>
    <dgm:pt modelId="{0DE57A5C-C5D6-4D03-80F7-424B0E900D4B}" type="parTrans" cxnId="{5E9CC5C9-7878-4C7F-BC04-9B3049C93156}">
      <dgm:prSet/>
      <dgm:spPr/>
      <dgm:t>
        <a:bodyPr/>
        <a:lstStyle/>
        <a:p>
          <a:endParaRPr lang="en-US"/>
        </a:p>
      </dgm:t>
    </dgm:pt>
    <dgm:pt modelId="{53AFE3E2-8FEA-4B3B-B906-EEC59F238D1B}" type="sibTrans" cxnId="{5E9CC5C9-7878-4C7F-BC04-9B3049C93156}">
      <dgm:prSet/>
      <dgm:spPr/>
      <dgm:t>
        <a:bodyPr/>
        <a:lstStyle/>
        <a:p>
          <a:endParaRPr lang="en-US"/>
        </a:p>
      </dgm:t>
    </dgm:pt>
    <dgm:pt modelId="{B993A37B-6334-46DB-B2C0-44971303C4C5}">
      <dgm:prSet phldrT="[Text]"/>
      <dgm:spPr/>
      <dgm:t>
        <a:bodyPr/>
        <a:lstStyle/>
        <a:p>
          <a:r>
            <a:rPr lang="en-US"/>
            <a:t>Conservation Programs become effective 1/1/2025</a:t>
          </a:r>
        </a:p>
      </dgm:t>
    </dgm:pt>
    <dgm:pt modelId="{22F18CD5-8EC1-4B8F-BE0C-B9815BFAC1F8}" type="parTrans" cxnId="{926756E5-83EE-4C06-923F-8D32BEE661EA}">
      <dgm:prSet/>
      <dgm:spPr/>
      <dgm:t>
        <a:bodyPr/>
        <a:lstStyle/>
        <a:p>
          <a:endParaRPr lang="en-US"/>
        </a:p>
      </dgm:t>
    </dgm:pt>
    <dgm:pt modelId="{EE26ACC3-BE98-462D-8E03-0F699F21DF85}" type="sibTrans" cxnId="{926756E5-83EE-4C06-923F-8D32BEE661EA}">
      <dgm:prSet/>
      <dgm:spPr/>
      <dgm:t>
        <a:bodyPr/>
        <a:lstStyle/>
        <a:p>
          <a:endParaRPr lang="en-US"/>
        </a:p>
      </dgm:t>
    </dgm:pt>
    <dgm:pt modelId="{86184575-0E04-4622-9208-1C46E0EAE4C3}">
      <dgm:prSet phldrT="[Text]"/>
      <dgm:spPr/>
      <dgm:t>
        <a:bodyPr/>
        <a:lstStyle/>
        <a:p>
          <a:r>
            <a:rPr lang="en-US"/>
            <a:t>Implementation &amp; Strategy</a:t>
          </a:r>
        </a:p>
      </dgm:t>
    </dgm:pt>
    <dgm:pt modelId="{F3A17BA7-7B49-4EA3-AFD2-EE3E46CB92E4}" type="parTrans" cxnId="{CA40EC36-357A-4401-8FFA-AB2E79ED29DB}">
      <dgm:prSet/>
      <dgm:spPr/>
      <dgm:t>
        <a:bodyPr/>
        <a:lstStyle/>
        <a:p>
          <a:endParaRPr lang="en-US"/>
        </a:p>
      </dgm:t>
    </dgm:pt>
    <dgm:pt modelId="{0A79E91A-1DB7-4F46-84DA-A8A5F634A739}" type="sibTrans" cxnId="{CA40EC36-357A-4401-8FFA-AB2E79ED29DB}">
      <dgm:prSet/>
      <dgm:spPr/>
      <dgm:t>
        <a:bodyPr/>
        <a:lstStyle/>
        <a:p>
          <a:endParaRPr lang="en-US"/>
        </a:p>
      </dgm:t>
    </dgm:pt>
    <dgm:pt modelId="{214417A2-2C37-40EE-B1FC-2D6C31108247}" type="pres">
      <dgm:prSet presAssocID="{73F090E7-4C84-4CB6-99BF-799071A6445E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D637DDB-B0D5-4700-8CE2-F45CBA8361A3}" type="pres">
      <dgm:prSet presAssocID="{9FF7C16D-3651-4E67-AB31-3F345EBD3811}" presName="horFlow" presStyleCnt="0"/>
      <dgm:spPr/>
    </dgm:pt>
    <dgm:pt modelId="{F32A4CC5-1EC1-4E52-BC50-4CEFD130EF9A}" type="pres">
      <dgm:prSet presAssocID="{9FF7C16D-3651-4E67-AB31-3F345EBD3811}" presName="bigChev" presStyleLbl="node1" presStyleIdx="0" presStyleCnt="3"/>
      <dgm:spPr/>
    </dgm:pt>
    <dgm:pt modelId="{5B21D37B-1B41-40DC-9ED6-FCF997F12E7C}" type="pres">
      <dgm:prSet presAssocID="{F3946DA5-1638-492D-95BD-EA8FA430E93D}" presName="parTrans" presStyleCnt="0"/>
      <dgm:spPr/>
    </dgm:pt>
    <dgm:pt modelId="{9ED7E1DE-0CDE-4D2E-B9AA-06EEF8D428C8}" type="pres">
      <dgm:prSet presAssocID="{EC73C972-8D31-4234-9A32-E6A469FCC62C}" presName="node" presStyleLbl="alignAccFollowNode1" presStyleIdx="0" presStyleCnt="6">
        <dgm:presLayoutVars>
          <dgm:bulletEnabled val="1"/>
        </dgm:presLayoutVars>
      </dgm:prSet>
      <dgm:spPr/>
    </dgm:pt>
    <dgm:pt modelId="{B8A93CD7-53E2-4734-A495-45E7F66C7BDE}" type="pres">
      <dgm:prSet presAssocID="{490E59E0-E077-4334-AE4B-A95B7A7B3108}" presName="sibTrans" presStyleCnt="0"/>
      <dgm:spPr/>
    </dgm:pt>
    <dgm:pt modelId="{9C7A29CB-3B06-4FEE-B4C5-5667C59A47EB}" type="pres">
      <dgm:prSet presAssocID="{82B61E47-E52D-48E6-A8C5-A9AC953924FA}" presName="node" presStyleLbl="alignAccFollowNode1" presStyleIdx="1" presStyleCnt="6">
        <dgm:presLayoutVars>
          <dgm:bulletEnabled val="1"/>
        </dgm:presLayoutVars>
      </dgm:prSet>
      <dgm:spPr/>
    </dgm:pt>
    <dgm:pt modelId="{DD72709B-354B-42DE-94E2-35BF1BFB0250}" type="pres">
      <dgm:prSet presAssocID="{9FF7C16D-3651-4E67-AB31-3F345EBD3811}" presName="vSp" presStyleCnt="0"/>
      <dgm:spPr/>
    </dgm:pt>
    <dgm:pt modelId="{86F3CB3E-8C40-40B7-808B-6ED49B1CC039}" type="pres">
      <dgm:prSet presAssocID="{7A0DDC9A-C241-4DDD-A392-B6F7E653F09C}" presName="horFlow" presStyleCnt="0"/>
      <dgm:spPr/>
    </dgm:pt>
    <dgm:pt modelId="{EE5C596F-5C1C-4652-9EF0-585B3F70D382}" type="pres">
      <dgm:prSet presAssocID="{7A0DDC9A-C241-4DDD-A392-B6F7E653F09C}" presName="bigChev" presStyleLbl="node1" presStyleIdx="1" presStyleCnt="3"/>
      <dgm:spPr/>
    </dgm:pt>
    <dgm:pt modelId="{2F9E945F-7E1C-4EA7-8FF8-9C94CBF20EE7}" type="pres">
      <dgm:prSet presAssocID="{BDEFD833-7465-46C1-AFDF-C0D397EFBC63}" presName="parTrans" presStyleCnt="0"/>
      <dgm:spPr/>
    </dgm:pt>
    <dgm:pt modelId="{34F5CD18-5B54-42EE-BC3E-1C7EAE831423}" type="pres">
      <dgm:prSet presAssocID="{F9373758-41A7-4F9D-B50D-C06ADBD9127D}" presName="node" presStyleLbl="alignAccFollowNode1" presStyleIdx="2" presStyleCnt="6">
        <dgm:presLayoutVars>
          <dgm:bulletEnabled val="1"/>
        </dgm:presLayoutVars>
      </dgm:prSet>
      <dgm:spPr/>
    </dgm:pt>
    <dgm:pt modelId="{B89ECCD3-4F91-413E-B15F-65EC748FBD4A}" type="pres">
      <dgm:prSet presAssocID="{D9FDCA8A-568B-48EC-9880-7615B2D10916}" presName="sibTrans" presStyleCnt="0"/>
      <dgm:spPr/>
    </dgm:pt>
    <dgm:pt modelId="{8796B4ED-19F3-4166-9A6D-FB96693247A0}" type="pres">
      <dgm:prSet presAssocID="{86184575-0E04-4622-9208-1C46E0EAE4C3}" presName="node" presStyleLbl="alignAccFollowNode1" presStyleIdx="3" presStyleCnt="6">
        <dgm:presLayoutVars>
          <dgm:bulletEnabled val="1"/>
        </dgm:presLayoutVars>
      </dgm:prSet>
      <dgm:spPr/>
    </dgm:pt>
    <dgm:pt modelId="{5D3A4E94-09C9-4BF9-8E1F-758B77ABEE82}" type="pres">
      <dgm:prSet presAssocID="{7A0DDC9A-C241-4DDD-A392-B6F7E653F09C}" presName="vSp" presStyleCnt="0"/>
      <dgm:spPr/>
    </dgm:pt>
    <dgm:pt modelId="{156154F1-A03B-41AC-8CE4-D776874A373C}" type="pres">
      <dgm:prSet presAssocID="{452CF553-180B-41A0-B33E-ABA3BF4D6DC1}" presName="horFlow" presStyleCnt="0"/>
      <dgm:spPr/>
    </dgm:pt>
    <dgm:pt modelId="{398117A5-F7E1-4279-8530-6A639B5C2839}" type="pres">
      <dgm:prSet presAssocID="{452CF553-180B-41A0-B33E-ABA3BF4D6DC1}" presName="bigChev" presStyleLbl="node1" presStyleIdx="2" presStyleCnt="3"/>
      <dgm:spPr/>
    </dgm:pt>
    <dgm:pt modelId="{2CF8A71D-924D-4CDD-BAE1-F51D4BB9E825}" type="pres">
      <dgm:prSet presAssocID="{0DE57A5C-C5D6-4D03-80F7-424B0E900D4B}" presName="parTrans" presStyleCnt="0"/>
      <dgm:spPr/>
    </dgm:pt>
    <dgm:pt modelId="{04C9DE41-B084-4205-9AFD-0A4BC418DCE8}" type="pres">
      <dgm:prSet presAssocID="{83091D2D-7E47-460A-8702-D423E45FF113}" presName="node" presStyleLbl="alignAccFollowNode1" presStyleIdx="4" presStyleCnt="6">
        <dgm:presLayoutVars>
          <dgm:bulletEnabled val="1"/>
        </dgm:presLayoutVars>
      </dgm:prSet>
      <dgm:spPr/>
    </dgm:pt>
    <dgm:pt modelId="{737F76BF-3970-4601-9351-1CB40B0930A8}" type="pres">
      <dgm:prSet presAssocID="{53AFE3E2-8FEA-4B3B-B906-EEC59F238D1B}" presName="sibTrans" presStyleCnt="0"/>
      <dgm:spPr/>
    </dgm:pt>
    <dgm:pt modelId="{3E8FAF63-9692-4C25-879E-736B566DA0A9}" type="pres">
      <dgm:prSet presAssocID="{B993A37B-6334-46DB-B2C0-44971303C4C5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173D6E00-80EC-4488-9371-4FF219B7A9E1}" srcId="{7A0DDC9A-C241-4DDD-A392-B6F7E653F09C}" destId="{F9373758-41A7-4F9D-B50D-C06ADBD9127D}" srcOrd="0" destOrd="0" parTransId="{BDEFD833-7465-46C1-AFDF-C0D397EFBC63}" sibTransId="{D9FDCA8A-568B-48EC-9880-7615B2D10916}"/>
    <dgm:cxn modelId="{6CC5320E-3BFB-433A-8B9D-1EE5753491A9}" type="presOf" srcId="{EC73C972-8D31-4234-9A32-E6A469FCC62C}" destId="{9ED7E1DE-0CDE-4D2E-B9AA-06EEF8D428C8}" srcOrd="0" destOrd="0" presId="urn:microsoft.com/office/officeart/2005/8/layout/lProcess3"/>
    <dgm:cxn modelId="{A57F4411-D1B5-4053-8281-1C478CCF4C4E}" type="presOf" srcId="{73F090E7-4C84-4CB6-99BF-799071A6445E}" destId="{214417A2-2C37-40EE-B1FC-2D6C31108247}" srcOrd="0" destOrd="0" presId="urn:microsoft.com/office/officeart/2005/8/layout/lProcess3"/>
    <dgm:cxn modelId="{79ACA52B-C027-459A-9EB6-ED79AF4D6DE0}" type="presOf" srcId="{82B61E47-E52D-48E6-A8C5-A9AC953924FA}" destId="{9C7A29CB-3B06-4FEE-B4C5-5667C59A47EB}" srcOrd="0" destOrd="0" presId="urn:microsoft.com/office/officeart/2005/8/layout/lProcess3"/>
    <dgm:cxn modelId="{987C1F2D-2F33-4E5F-9783-FB8FF717E70D}" type="presOf" srcId="{F9373758-41A7-4F9D-B50D-C06ADBD9127D}" destId="{34F5CD18-5B54-42EE-BC3E-1C7EAE831423}" srcOrd="0" destOrd="0" presId="urn:microsoft.com/office/officeart/2005/8/layout/lProcess3"/>
    <dgm:cxn modelId="{034BE332-39FF-40C7-A0E1-C8F987680C09}" type="presOf" srcId="{452CF553-180B-41A0-B33E-ABA3BF4D6DC1}" destId="{398117A5-F7E1-4279-8530-6A639B5C2839}" srcOrd="0" destOrd="0" presId="urn:microsoft.com/office/officeart/2005/8/layout/lProcess3"/>
    <dgm:cxn modelId="{CA40EC36-357A-4401-8FFA-AB2E79ED29DB}" srcId="{7A0DDC9A-C241-4DDD-A392-B6F7E653F09C}" destId="{86184575-0E04-4622-9208-1C46E0EAE4C3}" srcOrd="1" destOrd="0" parTransId="{F3A17BA7-7B49-4EA3-AFD2-EE3E46CB92E4}" sibTransId="{0A79E91A-1DB7-4F46-84DA-A8A5F634A739}"/>
    <dgm:cxn modelId="{D7293E3D-A13C-4C63-A066-10E22CDDF755}" type="presOf" srcId="{83091D2D-7E47-460A-8702-D423E45FF113}" destId="{04C9DE41-B084-4205-9AFD-0A4BC418DCE8}" srcOrd="0" destOrd="0" presId="urn:microsoft.com/office/officeart/2005/8/layout/lProcess3"/>
    <dgm:cxn modelId="{EA65BF3F-8BD0-480D-9505-D56E81E0094E}" type="presOf" srcId="{7A0DDC9A-C241-4DDD-A392-B6F7E653F09C}" destId="{EE5C596F-5C1C-4652-9EF0-585B3F70D382}" srcOrd="0" destOrd="0" presId="urn:microsoft.com/office/officeart/2005/8/layout/lProcess3"/>
    <dgm:cxn modelId="{964A816C-DDC5-44BD-A6C3-624D8C99C77D}" srcId="{73F090E7-4C84-4CB6-99BF-799071A6445E}" destId="{452CF553-180B-41A0-B33E-ABA3BF4D6DC1}" srcOrd="2" destOrd="0" parTransId="{FB042383-8799-4EFD-AC88-027A77C00155}" sibTransId="{77D0CF56-9A99-402E-BB49-AC9F38A29B03}"/>
    <dgm:cxn modelId="{E09D8B58-CA40-45C1-A259-82230753A004}" type="presOf" srcId="{B993A37B-6334-46DB-B2C0-44971303C4C5}" destId="{3E8FAF63-9692-4C25-879E-736B566DA0A9}" srcOrd="0" destOrd="0" presId="urn:microsoft.com/office/officeart/2005/8/layout/lProcess3"/>
    <dgm:cxn modelId="{1BB655A0-2F3C-4E97-9A26-482D1E089947}" srcId="{73F090E7-4C84-4CB6-99BF-799071A6445E}" destId="{7A0DDC9A-C241-4DDD-A392-B6F7E653F09C}" srcOrd="1" destOrd="0" parTransId="{4B26B803-D601-45ED-9EFD-005A7799DAE3}" sibTransId="{2BC9E7D7-3366-49CE-BF34-12549E355E70}"/>
    <dgm:cxn modelId="{C7E0DAA1-51DC-41E8-9387-64EA41F95E42}" type="presOf" srcId="{9FF7C16D-3651-4E67-AB31-3F345EBD3811}" destId="{F32A4CC5-1EC1-4E52-BC50-4CEFD130EF9A}" srcOrd="0" destOrd="0" presId="urn:microsoft.com/office/officeart/2005/8/layout/lProcess3"/>
    <dgm:cxn modelId="{2F2C87AC-2C8E-4511-825D-4F20C16EFC58}" srcId="{9FF7C16D-3651-4E67-AB31-3F345EBD3811}" destId="{82B61E47-E52D-48E6-A8C5-A9AC953924FA}" srcOrd="1" destOrd="0" parTransId="{EB586AE2-E564-4252-B2CB-E794E8717490}" sibTransId="{6BAF146F-BB9E-4A09-9932-290B8DDD29D0}"/>
    <dgm:cxn modelId="{32E108C2-89A7-446B-8D1D-2884C2AB48B1}" type="presOf" srcId="{86184575-0E04-4622-9208-1C46E0EAE4C3}" destId="{8796B4ED-19F3-4166-9A6D-FB96693247A0}" srcOrd="0" destOrd="0" presId="urn:microsoft.com/office/officeart/2005/8/layout/lProcess3"/>
    <dgm:cxn modelId="{5E9CC5C9-7878-4C7F-BC04-9B3049C93156}" srcId="{452CF553-180B-41A0-B33E-ABA3BF4D6DC1}" destId="{83091D2D-7E47-460A-8702-D423E45FF113}" srcOrd="0" destOrd="0" parTransId="{0DE57A5C-C5D6-4D03-80F7-424B0E900D4B}" sibTransId="{53AFE3E2-8FEA-4B3B-B906-EEC59F238D1B}"/>
    <dgm:cxn modelId="{6ED2FAD1-979B-466A-9BC8-370732FF50EA}" srcId="{9FF7C16D-3651-4E67-AB31-3F345EBD3811}" destId="{EC73C972-8D31-4234-9A32-E6A469FCC62C}" srcOrd="0" destOrd="0" parTransId="{F3946DA5-1638-492D-95BD-EA8FA430E93D}" sibTransId="{490E59E0-E077-4334-AE4B-A95B7A7B3108}"/>
    <dgm:cxn modelId="{926756E5-83EE-4C06-923F-8D32BEE661EA}" srcId="{452CF553-180B-41A0-B33E-ABA3BF4D6DC1}" destId="{B993A37B-6334-46DB-B2C0-44971303C4C5}" srcOrd="1" destOrd="0" parTransId="{22F18CD5-8EC1-4B8F-BE0C-B9815BFAC1F8}" sibTransId="{EE26ACC3-BE98-462D-8E03-0F699F21DF85}"/>
    <dgm:cxn modelId="{FDDB75E8-B9AA-4A3F-B038-8D1384D9EA04}" srcId="{73F090E7-4C84-4CB6-99BF-799071A6445E}" destId="{9FF7C16D-3651-4E67-AB31-3F345EBD3811}" srcOrd="0" destOrd="0" parTransId="{14BB9A37-9264-4BC7-9870-12138F857C29}" sibTransId="{366A1850-E064-4559-994D-88692A3A40DA}"/>
    <dgm:cxn modelId="{6F7648FC-C294-4C17-A903-1DBEB2307F62}" type="presParOf" srcId="{214417A2-2C37-40EE-B1FC-2D6C31108247}" destId="{3D637DDB-B0D5-4700-8CE2-F45CBA8361A3}" srcOrd="0" destOrd="0" presId="urn:microsoft.com/office/officeart/2005/8/layout/lProcess3"/>
    <dgm:cxn modelId="{AAD51702-EB4A-4998-88BC-8905B297179D}" type="presParOf" srcId="{3D637DDB-B0D5-4700-8CE2-F45CBA8361A3}" destId="{F32A4CC5-1EC1-4E52-BC50-4CEFD130EF9A}" srcOrd="0" destOrd="0" presId="urn:microsoft.com/office/officeart/2005/8/layout/lProcess3"/>
    <dgm:cxn modelId="{7D170116-CF2A-45DC-89DF-ED8ABE2DD75E}" type="presParOf" srcId="{3D637DDB-B0D5-4700-8CE2-F45CBA8361A3}" destId="{5B21D37B-1B41-40DC-9ED6-FCF997F12E7C}" srcOrd="1" destOrd="0" presId="urn:microsoft.com/office/officeart/2005/8/layout/lProcess3"/>
    <dgm:cxn modelId="{1C97FE5B-1572-4D38-8AA1-25B7B1FFBEFC}" type="presParOf" srcId="{3D637DDB-B0D5-4700-8CE2-F45CBA8361A3}" destId="{9ED7E1DE-0CDE-4D2E-B9AA-06EEF8D428C8}" srcOrd="2" destOrd="0" presId="urn:microsoft.com/office/officeart/2005/8/layout/lProcess3"/>
    <dgm:cxn modelId="{A0842E23-39F8-4F04-8878-5B552F4E1F8F}" type="presParOf" srcId="{3D637DDB-B0D5-4700-8CE2-F45CBA8361A3}" destId="{B8A93CD7-53E2-4734-A495-45E7F66C7BDE}" srcOrd="3" destOrd="0" presId="urn:microsoft.com/office/officeart/2005/8/layout/lProcess3"/>
    <dgm:cxn modelId="{0A407042-4034-427E-8B80-E7CE72B6A608}" type="presParOf" srcId="{3D637DDB-B0D5-4700-8CE2-F45CBA8361A3}" destId="{9C7A29CB-3B06-4FEE-B4C5-5667C59A47EB}" srcOrd="4" destOrd="0" presId="urn:microsoft.com/office/officeart/2005/8/layout/lProcess3"/>
    <dgm:cxn modelId="{89DADF8F-B435-46CD-B392-E73B036CEE91}" type="presParOf" srcId="{214417A2-2C37-40EE-B1FC-2D6C31108247}" destId="{DD72709B-354B-42DE-94E2-35BF1BFB0250}" srcOrd="1" destOrd="0" presId="urn:microsoft.com/office/officeart/2005/8/layout/lProcess3"/>
    <dgm:cxn modelId="{61501EE6-B36E-445F-992E-B7C7116D354D}" type="presParOf" srcId="{214417A2-2C37-40EE-B1FC-2D6C31108247}" destId="{86F3CB3E-8C40-40B7-808B-6ED49B1CC039}" srcOrd="2" destOrd="0" presId="urn:microsoft.com/office/officeart/2005/8/layout/lProcess3"/>
    <dgm:cxn modelId="{68CE680A-30DA-494E-806D-09D642FB8682}" type="presParOf" srcId="{86F3CB3E-8C40-40B7-808B-6ED49B1CC039}" destId="{EE5C596F-5C1C-4652-9EF0-585B3F70D382}" srcOrd="0" destOrd="0" presId="urn:microsoft.com/office/officeart/2005/8/layout/lProcess3"/>
    <dgm:cxn modelId="{CA397412-6928-41BE-B7FC-A2D211C7C863}" type="presParOf" srcId="{86F3CB3E-8C40-40B7-808B-6ED49B1CC039}" destId="{2F9E945F-7E1C-4EA7-8FF8-9C94CBF20EE7}" srcOrd="1" destOrd="0" presId="urn:microsoft.com/office/officeart/2005/8/layout/lProcess3"/>
    <dgm:cxn modelId="{379D3832-C257-47B9-9E94-3DA0615A7561}" type="presParOf" srcId="{86F3CB3E-8C40-40B7-808B-6ED49B1CC039}" destId="{34F5CD18-5B54-42EE-BC3E-1C7EAE831423}" srcOrd="2" destOrd="0" presId="urn:microsoft.com/office/officeart/2005/8/layout/lProcess3"/>
    <dgm:cxn modelId="{28A482BF-0DFA-4352-A044-7D7E02A7F1EE}" type="presParOf" srcId="{86F3CB3E-8C40-40B7-808B-6ED49B1CC039}" destId="{B89ECCD3-4F91-413E-B15F-65EC748FBD4A}" srcOrd="3" destOrd="0" presId="urn:microsoft.com/office/officeart/2005/8/layout/lProcess3"/>
    <dgm:cxn modelId="{BD7467DC-8147-4FF4-B79A-7BB101334478}" type="presParOf" srcId="{86F3CB3E-8C40-40B7-808B-6ED49B1CC039}" destId="{8796B4ED-19F3-4166-9A6D-FB96693247A0}" srcOrd="4" destOrd="0" presId="urn:microsoft.com/office/officeart/2005/8/layout/lProcess3"/>
    <dgm:cxn modelId="{E0880A0A-8CE0-4A9B-825E-27EB16F44681}" type="presParOf" srcId="{214417A2-2C37-40EE-B1FC-2D6C31108247}" destId="{5D3A4E94-09C9-4BF9-8E1F-758B77ABEE82}" srcOrd="3" destOrd="0" presId="urn:microsoft.com/office/officeart/2005/8/layout/lProcess3"/>
    <dgm:cxn modelId="{A4E83B19-8502-4E12-9ED9-8484D375A1F3}" type="presParOf" srcId="{214417A2-2C37-40EE-B1FC-2D6C31108247}" destId="{156154F1-A03B-41AC-8CE4-D776874A373C}" srcOrd="4" destOrd="0" presId="urn:microsoft.com/office/officeart/2005/8/layout/lProcess3"/>
    <dgm:cxn modelId="{9B94EE6F-474F-46A1-AC3C-805FFA3C597F}" type="presParOf" srcId="{156154F1-A03B-41AC-8CE4-D776874A373C}" destId="{398117A5-F7E1-4279-8530-6A639B5C2839}" srcOrd="0" destOrd="0" presId="urn:microsoft.com/office/officeart/2005/8/layout/lProcess3"/>
    <dgm:cxn modelId="{BAEC1428-CC63-419F-B76B-2CF108DF5C51}" type="presParOf" srcId="{156154F1-A03B-41AC-8CE4-D776874A373C}" destId="{2CF8A71D-924D-4CDD-BAE1-F51D4BB9E825}" srcOrd="1" destOrd="0" presId="urn:microsoft.com/office/officeart/2005/8/layout/lProcess3"/>
    <dgm:cxn modelId="{51E944AC-F983-4111-ACC9-ACB6D03DDA71}" type="presParOf" srcId="{156154F1-A03B-41AC-8CE4-D776874A373C}" destId="{04C9DE41-B084-4205-9AFD-0A4BC418DCE8}" srcOrd="2" destOrd="0" presId="urn:microsoft.com/office/officeart/2005/8/layout/lProcess3"/>
    <dgm:cxn modelId="{50FC77F2-F770-4876-8DC5-2B86516223A9}" type="presParOf" srcId="{156154F1-A03B-41AC-8CE4-D776874A373C}" destId="{737F76BF-3970-4601-9351-1CB40B0930A8}" srcOrd="3" destOrd="0" presId="urn:microsoft.com/office/officeart/2005/8/layout/lProcess3"/>
    <dgm:cxn modelId="{1EC41273-B114-47B1-A887-3CB12BFEF05C}" type="presParOf" srcId="{156154F1-A03B-41AC-8CE4-D776874A373C}" destId="{3E8FAF63-9692-4C25-879E-736B566DA0A9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BBFBAF-5F63-4DA1-B979-4CE09B0C866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D0D684-647D-451E-8AB1-4A28D5375EE4}">
      <dgm:prSet phldrT="[Text]"/>
      <dgm:spPr/>
      <dgm:t>
        <a:bodyPr/>
        <a:lstStyle/>
        <a:p>
          <a:r>
            <a:rPr lang="en-US"/>
            <a:t>MPWG</a:t>
          </a:r>
        </a:p>
      </dgm:t>
    </dgm:pt>
    <dgm:pt modelId="{C263F58B-DA4C-4893-862C-23240EC109F5}" type="parTrans" cxnId="{C6C273D9-DE5A-4CDF-B45F-901BEF06854F}">
      <dgm:prSet/>
      <dgm:spPr/>
      <dgm:t>
        <a:bodyPr/>
        <a:lstStyle/>
        <a:p>
          <a:endParaRPr lang="en-US"/>
        </a:p>
      </dgm:t>
    </dgm:pt>
    <dgm:pt modelId="{6AC10934-8C07-4E02-8BF9-ECC14DC69BDF}" type="sibTrans" cxnId="{C6C273D9-DE5A-4CDF-B45F-901BEF06854F}">
      <dgm:prSet/>
      <dgm:spPr/>
      <dgm:t>
        <a:bodyPr/>
        <a:lstStyle/>
        <a:p>
          <a:endParaRPr lang="en-US"/>
        </a:p>
      </dgm:t>
    </dgm:pt>
    <dgm:pt modelId="{5EBF66EE-DEAD-4403-A9B0-CC54727FE5BB}">
      <dgm:prSet phldrT="[Text]"/>
      <dgm:spPr/>
      <dgm:t>
        <a:bodyPr/>
        <a:lstStyle/>
        <a:p>
          <a:r>
            <a:rPr lang="en-US"/>
            <a:t>Ag</a:t>
          </a:r>
        </a:p>
      </dgm:t>
    </dgm:pt>
    <dgm:pt modelId="{37C86C3F-A724-4C39-98A7-F7952E8F48A8}" type="parTrans" cxnId="{E4A8E6E1-F645-479F-AC49-5DA51940DFB3}">
      <dgm:prSet/>
      <dgm:spPr/>
      <dgm:t>
        <a:bodyPr/>
        <a:lstStyle/>
        <a:p>
          <a:endParaRPr lang="en-US"/>
        </a:p>
      </dgm:t>
    </dgm:pt>
    <dgm:pt modelId="{5DEB9841-DA00-4794-88E1-A398A4370823}" type="sibTrans" cxnId="{E4A8E6E1-F645-479F-AC49-5DA51940DFB3}">
      <dgm:prSet/>
      <dgm:spPr/>
      <dgm:t>
        <a:bodyPr/>
        <a:lstStyle/>
        <a:p>
          <a:endParaRPr lang="en-US"/>
        </a:p>
      </dgm:t>
    </dgm:pt>
    <dgm:pt modelId="{CD53038A-C63C-496D-AFE9-408BAB9C4DCF}">
      <dgm:prSet phldrT="[Text]"/>
      <dgm:spPr/>
      <dgm:t>
        <a:bodyPr/>
        <a:lstStyle/>
        <a:p>
          <a:r>
            <a:rPr lang="en-US"/>
            <a:t>Industrial</a:t>
          </a:r>
        </a:p>
      </dgm:t>
    </dgm:pt>
    <dgm:pt modelId="{03DDDC52-B358-4EC3-8F2F-7D953EDEAD10}" type="parTrans" cxnId="{2ECCF500-849E-4E49-9002-02AFB805B70C}">
      <dgm:prSet/>
      <dgm:spPr/>
      <dgm:t>
        <a:bodyPr/>
        <a:lstStyle/>
        <a:p>
          <a:endParaRPr lang="en-US"/>
        </a:p>
      </dgm:t>
    </dgm:pt>
    <dgm:pt modelId="{4846D5E8-AF8C-45CF-8B0A-1F576FED6639}" type="sibTrans" cxnId="{2ECCF500-849E-4E49-9002-02AFB805B70C}">
      <dgm:prSet/>
      <dgm:spPr/>
      <dgm:t>
        <a:bodyPr/>
        <a:lstStyle/>
        <a:p>
          <a:endParaRPr lang="en-US"/>
        </a:p>
      </dgm:t>
    </dgm:pt>
    <dgm:pt modelId="{227DD325-AAC6-49F4-8A90-EAC2FD4F29EC}">
      <dgm:prSet phldrT="[Text]"/>
      <dgm:spPr/>
      <dgm:t>
        <a:bodyPr/>
        <a:lstStyle/>
        <a:p>
          <a:r>
            <a:rPr lang="en-US"/>
            <a:t>Turf</a:t>
          </a:r>
        </a:p>
      </dgm:t>
    </dgm:pt>
    <dgm:pt modelId="{89614EE7-CE12-499E-8274-4B04343E4DB7}" type="parTrans" cxnId="{1D97A412-CCEA-49C8-9FD9-C825DEDC1971}">
      <dgm:prSet/>
      <dgm:spPr/>
      <dgm:t>
        <a:bodyPr/>
        <a:lstStyle/>
        <a:p>
          <a:endParaRPr lang="en-US"/>
        </a:p>
      </dgm:t>
    </dgm:pt>
    <dgm:pt modelId="{F495E7C7-62A8-4F50-86EA-2C736CEB96AB}" type="sibTrans" cxnId="{1D97A412-CCEA-49C8-9FD9-C825DEDC1971}">
      <dgm:prSet/>
      <dgm:spPr/>
      <dgm:t>
        <a:bodyPr/>
        <a:lstStyle/>
        <a:p>
          <a:endParaRPr lang="en-US"/>
        </a:p>
      </dgm:t>
    </dgm:pt>
    <dgm:pt modelId="{9757870F-682E-4D0F-B3A1-1066EC6E918D}">
      <dgm:prSet phldrT="[Text]"/>
      <dgm:spPr/>
      <dgm:t>
        <a:bodyPr/>
        <a:lstStyle/>
        <a:p>
          <a:r>
            <a:rPr lang="en-US"/>
            <a:t>Work Group</a:t>
          </a:r>
        </a:p>
      </dgm:t>
    </dgm:pt>
    <dgm:pt modelId="{04D8608B-501F-47BB-AD06-E82353A011E8}" type="parTrans" cxnId="{6174127E-A4F1-45A9-97F1-01B8F1AE0EC2}">
      <dgm:prSet/>
      <dgm:spPr/>
      <dgm:t>
        <a:bodyPr/>
        <a:lstStyle/>
        <a:p>
          <a:endParaRPr lang="en-US"/>
        </a:p>
      </dgm:t>
    </dgm:pt>
    <dgm:pt modelId="{4315F6A4-2814-4581-9CF6-BBF1B41A62B6}" type="sibTrans" cxnId="{6174127E-A4F1-45A9-97F1-01B8F1AE0EC2}">
      <dgm:prSet/>
      <dgm:spPr/>
      <dgm:t>
        <a:bodyPr/>
        <a:lstStyle/>
        <a:p>
          <a:endParaRPr lang="en-US"/>
        </a:p>
      </dgm:t>
    </dgm:pt>
    <dgm:pt modelId="{652FDFF1-ACA8-4129-AAAB-45091181C0E6}">
      <dgm:prSet phldrT="[Text]"/>
      <dgm:spPr/>
      <dgm:t>
        <a:bodyPr/>
        <a:lstStyle/>
        <a:p>
          <a:r>
            <a:rPr lang="en-US"/>
            <a:t>Subgroup</a:t>
          </a:r>
        </a:p>
      </dgm:t>
    </dgm:pt>
    <dgm:pt modelId="{F42C1A0C-FDA9-4794-87A1-E1504B20F32A}" type="parTrans" cxnId="{9F3179F9-22CD-4048-A63B-CC9FDE8A0211}">
      <dgm:prSet/>
      <dgm:spPr/>
      <dgm:t>
        <a:bodyPr/>
        <a:lstStyle/>
        <a:p>
          <a:endParaRPr lang="en-US"/>
        </a:p>
      </dgm:t>
    </dgm:pt>
    <dgm:pt modelId="{07A13C4D-24A6-417D-B3F6-C24A6E1B7F32}" type="sibTrans" cxnId="{9F3179F9-22CD-4048-A63B-CC9FDE8A0211}">
      <dgm:prSet/>
      <dgm:spPr/>
      <dgm:t>
        <a:bodyPr/>
        <a:lstStyle/>
        <a:p>
          <a:endParaRPr lang="en-US"/>
        </a:p>
      </dgm:t>
    </dgm:pt>
    <dgm:pt modelId="{BCC6D9EB-E6C4-4CD4-9408-E5FD1880BB39}">
      <dgm:prSet phldrT="[Text]"/>
      <dgm:spPr/>
      <dgm:t>
        <a:bodyPr/>
        <a:lstStyle/>
        <a:p>
          <a:r>
            <a:rPr lang="en-US"/>
            <a:t>Breakout</a:t>
          </a:r>
        </a:p>
      </dgm:t>
    </dgm:pt>
    <dgm:pt modelId="{87BB4997-3148-43C8-A80E-E68EBF7C9F4C}" type="parTrans" cxnId="{5468752E-B85A-46D8-8892-B632089C7C21}">
      <dgm:prSet/>
      <dgm:spPr/>
      <dgm:t>
        <a:bodyPr/>
        <a:lstStyle/>
        <a:p>
          <a:endParaRPr lang="en-US"/>
        </a:p>
      </dgm:t>
    </dgm:pt>
    <dgm:pt modelId="{A62A01AC-532F-43D9-B1ED-1B5D296DB35B}" type="sibTrans" cxnId="{5468752E-B85A-46D8-8892-B632089C7C21}">
      <dgm:prSet/>
      <dgm:spPr/>
      <dgm:t>
        <a:bodyPr/>
        <a:lstStyle/>
        <a:p>
          <a:endParaRPr lang="en-US"/>
        </a:p>
      </dgm:t>
    </dgm:pt>
    <dgm:pt modelId="{22A84602-D952-4CCF-905C-B341E1507E96}">
      <dgm:prSet phldrT="[Text]"/>
      <dgm:spPr/>
      <dgm:t>
        <a:bodyPr/>
        <a:lstStyle/>
        <a:p>
          <a:r>
            <a:rPr lang="en-US"/>
            <a:t>Muni</a:t>
          </a:r>
        </a:p>
      </dgm:t>
    </dgm:pt>
    <dgm:pt modelId="{2566FB37-B65F-4550-B410-DEE0A9B6C3EF}" type="parTrans" cxnId="{231747C3-E76D-4A77-8D72-B04FEC312485}">
      <dgm:prSet/>
      <dgm:spPr/>
      <dgm:t>
        <a:bodyPr/>
        <a:lstStyle/>
        <a:p>
          <a:endParaRPr lang="en-US"/>
        </a:p>
      </dgm:t>
    </dgm:pt>
    <dgm:pt modelId="{233EFE72-5A02-4765-A452-8E6DC0D9071B}" type="sibTrans" cxnId="{231747C3-E76D-4A77-8D72-B04FEC312485}">
      <dgm:prSet/>
      <dgm:spPr/>
      <dgm:t>
        <a:bodyPr/>
        <a:lstStyle/>
        <a:p>
          <a:endParaRPr lang="en-US"/>
        </a:p>
      </dgm:t>
    </dgm:pt>
    <dgm:pt modelId="{5EE4FB63-0FE1-42C8-8269-2C9CB962AC0C}">
      <dgm:prSet phldrT="[Text]" custT="1"/>
      <dgm:spPr/>
      <dgm:t>
        <a:bodyPr/>
        <a:lstStyle/>
        <a:p>
          <a:r>
            <a:rPr lang="en-US" sz="1700"/>
            <a:t>Safe-Yield Technical</a:t>
          </a:r>
        </a:p>
      </dgm:t>
    </dgm:pt>
    <dgm:pt modelId="{2FBABB9C-C6E6-4E66-9EA3-0B5CF23439A3}" type="parTrans" cxnId="{5549CC87-4BE4-47B2-9F6F-270AF9BCECE6}">
      <dgm:prSet/>
      <dgm:spPr/>
      <dgm:t>
        <a:bodyPr/>
        <a:lstStyle/>
        <a:p>
          <a:endParaRPr lang="en-US"/>
        </a:p>
      </dgm:t>
    </dgm:pt>
    <dgm:pt modelId="{B10EB414-4CA2-40BB-92ED-E05DB0CDBD80}" type="sibTrans" cxnId="{5549CC87-4BE4-47B2-9F6F-270AF9BCECE6}">
      <dgm:prSet/>
      <dgm:spPr/>
      <dgm:t>
        <a:bodyPr/>
        <a:lstStyle/>
        <a:p>
          <a:endParaRPr lang="en-US"/>
        </a:p>
      </dgm:t>
    </dgm:pt>
    <dgm:pt modelId="{62C800D8-665B-4601-A485-435891E460F9}" type="pres">
      <dgm:prSet presAssocID="{74BBFBAF-5F63-4DA1-B979-4CE09B0C866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BF1B530-3DBC-45FD-8717-9B22CD2AF9C7}" type="pres">
      <dgm:prSet presAssocID="{74BBFBAF-5F63-4DA1-B979-4CE09B0C866B}" presName="hierFlow" presStyleCnt="0"/>
      <dgm:spPr/>
    </dgm:pt>
    <dgm:pt modelId="{A022FE0B-97B3-457B-8107-3A2C474346FE}" type="pres">
      <dgm:prSet presAssocID="{74BBFBAF-5F63-4DA1-B979-4CE09B0C866B}" presName="firstBuf" presStyleCnt="0"/>
      <dgm:spPr/>
    </dgm:pt>
    <dgm:pt modelId="{88019EF7-E7AE-45F3-9BD6-C0C92625741D}" type="pres">
      <dgm:prSet presAssocID="{74BBFBAF-5F63-4DA1-B979-4CE09B0C866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3EEAB03-9714-4B0B-B151-0C1A00DB1490}" type="pres">
      <dgm:prSet presAssocID="{BED0D684-647D-451E-8AB1-4A28D5375EE4}" presName="Name14" presStyleCnt="0"/>
      <dgm:spPr/>
    </dgm:pt>
    <dgm:pt modelId="{7146E05E-80BE-47F8-AA36-EB5F373A34BF}" type="pres">
      <dgm:prSet presAssocID="{BED0D684-647D-451E-8AB1-4A28D5375EE4}" presName="level1Shape" presStyleLbl="node0" presStyleIdx="0" presStyleCnt="1">
        <dgm:presLayoutVars>
          <dgm:chPref val="3"/>
        </dgm:presLayoutVars>
      </dgm:prSet>
      <dgm:spPr/>
    </dgm:pt>
    <dgm:pt modelId="{871C7F63-E2A4-4571-AA7B-0E10CDBD9559}" type="pres">
      <dgm:prSet presAssocID="{BED0D684-647D-451E-8AB1-4A28D5375EE4}" presName="hierChild2" presStyleCnt="0"/>
      <dgm:spPr/>
    </dgm:pt>
    <dgm:pt modelId="{E5106E5B-1C63-4BC5-9D6F-5CEBB7EEE1A1}" type="pres">
      <dgm:prSet presAssocID="{37C86C3F-A724-4C39-98A7-F7952E8F48A8}" presName="Name19" presStyleLbl="parChTrans1D2" presStyleIdx="0" presStyleCnt="4"/>
      <dgm:spPr/>
    </dgm:pt>
    <dgm:pt modelId="{66ABB276-34E2-44D3-A9C2-D55752D83950}" type="pres">
      <dgm:prSet presAssocID="{5EBF66EE-DEAD-4403-A9B0-CC54727FE5BB}" presName="Name21" presStyleCnt="0"/>
      <dgm:spPr/>
    </dgm:pt>
    <dgm:pt modelId="{7ACFEAA0-4F62-4D01-9126-24D28D44E375}" type="pres">
      <dgm:prSet presAssocID="{5EBF66EE-DEAD-4403-A9B0-CC54727FE5BB}" presName="level2Shape" presStyleLbl="node2" presStyleIdx="0" presStyleCnt="4"/>
      <dgm:spPr/>
    </dgm:pt>
    <dgm:pt modelId="{F10A36A9-5DCB-47ED-BBE5-B8085F4456A9}" type="pres">
      <dgm:prSet presAssocID="{5EBF66EE-DEAD-4403-A9B0-CC54727FE5BB}" presName="hierChild3" presStyleCnt="0"/>
      <dgm:spPr/>
    </dgm:pt>
    <dgm:pt modelId="{59DF1108-4D72-4AB7-BF5D-C727A9B63A0E}" type="pres">
      <dgm:prSet presAssocID="{2566FB37-B65F-4550-B410-DEE0A9B6C3EF}" presName="Name19" presStyleLbl="parChTrans1D2" presStyleIdx="1" presStyleCnt="4"/>
      <dgm:spPr/>
    </dgm:pt>
    <dgm:pt modelId="{94F8C16A-B114-4ABE-B129-819B6E97E0AD}" type="pres">
      <dgm:prSet presAssocID="{22A84602-D952-4CCF-905C-B341E1507E96}" presName="Name21" presStyleCnt="0"/>
      <dgm:spPr/>
    </dgm:pt>
    <dgm:pt modelId="{361E9411-28E7-4597-BECD-126A229E8171}" type="pres">
      <dgm:prSet presAssocID="{22A84602-D952-4CCF-905C-B341E1507E96}" presName="level2Shape" presStyleLbl="node2" presStyleIdx="1" presStyleCnt="4"/>
      <dgm:spPr/>
    </dgm:pt>
    <dgm:pt modelId="{52FE9A59-CB56-45F8-8D32-B1BCE7861D99}" type="pres">
      <dgm:prSet presAssocID="{22A84602-D952-4CCF-905C-B341E1507E96}" presName="hierChild3" presStyleCnt="0"/>
      <dgm:spPr/>
    </dgm:pt>
    <dgm:pt modelId="{67340963-9EC8-4E68-9BBC-72C1D58B855F}" type="pres">
      <dgm:prSet presAssocID="{03DDDC52-B358-4EC3-8F2F-7D953EDEAD10}" presName="Name19" presStyleLbl="parChTrans1D2" presStyleIdx="2" presStyleCnt="4"/>
      <dgm:spPr/>
    </dgm:pt>
    <dgm:pt modelId="{84C21AF3-99A5-4099-84AE-CCE65217E049}" type="pres">
      <dgm:prSet presAssocID="{CD53038A-C63C-496D-AFE9-408BAB9C4DCF}" presName="Name21" presStyleCnt="0"/>
      <dgm:spPr/>
    </dgm:pt>
    <dgm:pt modelId="{980E3082-FF84-423C-8A3C-8BDC7A0B25FE}" type="pres">
      <dgm:prSet presAssocID="{CD53038A-C63C-496D-AFE9-408BAB9C4DCF}" presName="level2Shape" presStyleLbl="node2" presStyleIdx="2" presStyleCnt="4"/>
      <dgm:spPr/>
    </dgm:pt>
    <dgm:pt modelId="{3B7BF868-33C1-46A9-805C-0A223ADE9274}" type="pres">
      <dgm:prSet presAssocID="{CD53038A-C63C-496D-AFE9-408BAB9C4DCF}" presName="hierChild3" presStyleCnt="0"/>
      <dgm:spPr/>
    </dgm:pt>
    <dgm:pt modelId="{1D317F2E-B735-46D2-A868-8F0A0CB55B39}" type="pres">
      <dgm:prSet presAssocID="{89614EE7-CE12-499E-8274-4B04343E4DB7}" presName="Name19" presStyleLbl="parChTrans1D3" presStyleIdx="0" presStyleCnt="1"/>
      <dgm:spPr/>
    </dgm:pt>
    <dgm:pt modelId="{189301CE-CDA7-418D-A099-1EA7CF82E1D4}" type="pres">
      <dgm:prSet presAssocID="{227DD325-AAC6-49F4-8A90-EAC2FD4F29EC}" presName="Name21" presStyleCnt="0"/>
      <dgm:spPr/>
    </dgm:pt>
    <dgm:pt modelId="{6B491FC6-50F0-45DC-A08A-2C859E4EB380}" type="pres">
      <dgm:prSet presAssocID="{227DD325-AAC6-49F4-8A90-EAC2FD4F29EC}" presName="level2Shape" presStyleLbl="node3" presStyleIdx="0" presStyleCnt="1"/>
      <dgm:spPr/>
    </dgm:pt>
    <dgm:pt modelId="{09DF5DA2-9ECD-4697-9046-E91EFE2AA684}" type="pres">
      <dgm:prSet presAssocID="{227DD325-AAC6-49F4-8A90-EAC2FD4F29EC}" presName="hierChild3" presStyleCnt="0"/>
      <dgm:spPr/>
    </dgm:pt>
    <dgm:pt modelId="{A2C9AC25-C58C-4613-B28F-FF1A93756220}" type="pres">
      <dgm:prSet presAssocID="{2FBABB9C-C6E6-4E66-9EA3-0B5CF23439A3}" presName="Name19" presStyleLbl="parChTrans1D2" presStyleIdx="3" presStyleCnt="4"/>
      <dgm:spPr/>
    </dgm:pt>
    <dgm:pt modelId="{37336939-D1B9-4957-841A-1CDD1D0B0C8D}" type="pres">
      <dgm:prSet presAssocID="{5EE4FB63-0FE1-42C8-8269-2C9CB962AC0C}" presName="Name21" presStyleCnt="0"/>
      <dgm:spPr/>
    </dgm:pt>
    <dgm:pt modelId="{919D17CA-302A-4422-B356-0F96745D1A80}" type="pres">
      <dgm:prSet presAssocID="{5EE4FB63-0FE1-42C8-8269-2C9CB962AC0C}" presName="level2Shape" presStyleLbl="node2" presStyleIdx="3" presStyleCnt="4"/>
      <dgm:spPr/>
    </dgm:pt>
    <dgm:pt modelId="{93E7C5D3-E0FB-422E-B3A1-29E5C366E5E0}" type="pres">
      <dgm:prSet presAssocID="{5EE4FB63-0FE1-42C8-8269-2C9CB962AC0C}" presName="hierChild3" presStyleCnt="0"/>
      <dgm:spPr/>
    </dgm:pt>
    <dgm:pt modelId="{F002983A-1282-450B-B7AA-798F76D97147}" type="pres">
      <dgm:prSet presAssocID="{74BBFBAF-5F63-4DA1-B979-4CE09B0C866B}" presName="bgShapesFlow" presStyleCnt="0"/>
      <dgm:spPr/>
    </dgm:pt>
    <dgm:pt modelId="{B5551A0F-1942-4665-8BD6-99A035BF6660}" type="pres">
      <dgm:prSet presAssocID="{9757870F-682E-4D0F-B3A1-1066EC6E918D}" presName="rectComp" presStyleCnt="0"/>
      <dgm:spPr/>
    </dgm:pt>
    <dgm:pt modelId="{456655F7-FF2E-4E72-B54F-234D54EAA4CD}" type="pres">
      <dgm:prSet presAssocID="{9757870F-682E-4D0F-B3A1-1066EC6E918D}" presName="bgRect" presStyleLbl="bgShp" presStyleIdx="0" presStyleCnt="3"/>
      <dgm:spPr/>
    </dgm:pt>
    <dgm:pt modelId="{B1456293-5C56-420D-B597-0DF961822762}" type="pres">
      <dgm:prSet presAssocID="{9757870F-682E-4D0F-B3A1-1066EC6E918D}" presName="bgRectTx" presStyleLbl="bgShp" presStyleIdx="0" presStyleCnt="3">
        <dgm:presLayoutVars>
          <dgm:bulletEnabled val="1"/>
        </dgm:presLayoutVars>
      </dgm:prSet>
      <dgm:spPr/>
    </dgm:pt>
    <dgm:pt modelId="{46B6F7FA-B077-4292-98B1-1444E8F92FD0}" type="pres">
      <dgm:prSet presAssocID="{9757870F-682E-4D0F-B3A1-1066EC6E918D}" presName="spComp" presStyleCnt="0"/>
      <dgm:spPr/>
    </dgm:pt>
    <dgm:pt modelId="{6D0A952F-EA4C-46D3-8E2D-241BE5ACD4B8}" type="pres">
      <dgm:prSet presAssocID="{9757870F-682E-4D0F-B3A1-1066EC6E918D}" presName="vSp" presStyleCnt="0"/>
      <dgm:spPr/>
    </dgm:pt>
    <dgm:pt modelId="{EEDD8406-0F75-4EE0-9478-E20E994B0225}" type="pres">
      <dgm:prSet presAssocID="{652FDFF1-ACA8-4129-AAAB-45091181C0E6}" presName="rectComp" presStyleCnt="0"/>
      <dgm:spPr/>
    </dgm:pt>
    <dgm:pt modelId="{9A7DC545-7896-416B-8425-01D895785DF6}" type="pres">
      <dgm:prSet presAssocID="{652FDFF1-ACA8-4129-AAAB-45091181C0E6}" presName="bgRect" presStyleLbl="bgShp" presStyleIdx="1" presStyleCnt="3"/>
      <dgm:spPr/>
    </dgm:pt>
    <dgm:pt modelId="{E39810A7-ADEA-40D9-9C1B-3AB8D7583C5B}" type="pres">
      <dgm:prSet presAssocID="{652FDFF1-ACA8-4129-AAAB-45091181C0E6}" presName="bgRectTx" presStyleLbl="bgShp" presStyleIdx="1" presStyleCnt="3">
        <dgm:presLayoutVars>
          <dgm:bulletEnabled val="1"/>
        </dgm:presLayoutVars>
      </dgm:prSet>
      <dgm:spPr/>
    </dgm:pt>
    <dgm:pt modelId="{C69C3825-4A4F-4654-B901-6CAA4409B0F4}" type="pres">
      <dgm:prSet presAssocID="{652FDFF1-ACA8-4129-AAAB-45091181C0E6}" presName="spComp" presStyleCnt="0"/>
      <dgm:spPr/>
    </dgm:pt>
    <dgm:pt modelId="{33623A4A-11F4-478F-8933-4CD1FB3B2F72}" type="pres">
      <dgm:prSet presAssocID="{652FDFF1-ACA8-4129-AAAB-45091181C0E6}" presName="vSp" presStyleCnt="0"/>
      <dgm:spPr/>
    </dgm:pt>
    <dgm:pt modelId="{10AF7966-C2B2-4328-BA84-B7ECB9B13E87}" type="pres">
      <dgm:prSet presAssocID="{BCC6D9EB-E6C4-4CD4-9408-E5FD1880BB39}" presName="rectComp" presStyleCnt="0"/>
      <dgm:spPr/>
    </dgm:pt>
    <dgm:pt modelId="{668179D3-69D3-45C8-8425-DB4B00CF433A}" type="pres">
      <dgm:prSet presAssocID="{BCC6D9EB-E6C4-4CD4-9408-E5FD1880BB39}" presName="bgRect" presStyleLbl="bgShp" presStyleIdx="2" presStyleCnt="3"/>
      <dgm:spPr/>
    </dgm:pt>
    <dgm:pt modelId="{157AFF42-77EC-4140-864F-0AAC09310212}" type="pres">
      <dgm:prSet presAssocID="{BCC6D9EB-E6C4-4CD4-9408-E5FD1880BB39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2ECCF500-849E-4E49-9002-02AFB805B70C}" srcId="{BED0D684-647D-451E-8AB1-4A28D5375EE4}" destId="{CD53038A-C63C-496D-AFE9-408BAB9C4DCF}" srcOrd="2" destOrd="0" parTransId="{03DDDC52-B358-4EC3-8F2F-7D953EDEAD10}" sibTransId="{4846D5E8-AF8C-45CF-8B0A-1F576FED6639}"/>
    <dgm:cxn modelId="{5877FF06-80A9-4336-A2E2-1D9542FF2C51}" type="presOf" srcId="{BCC6D9EB-E6C4-4CD4-9408-E5FD1880BB39}" destId="{668179D3-69D3-45C8-8425-DB4B00CF433A}" srcOrd="0" destOrd="0" presId="urn:microsoft.com/office/officeart/2005/8/layout/hierarchy6"/>
    <dgm:cxn modelId="{59FCB10D-FE5E-4E80-B732-A3DBF4BFC80B}" type="presOf" srcId="{9757870F-682E-4D0F-B3A1-1066EC6E918D}" destId="{456655F7-FF2E-4E72-B54F-234D54EAA4CD}" srcOrd="0" destOrd="0" presId="urn:microsoft.com/office/officeart/2005/8/layout/hierarchy6"/>
    <dgm:cxn modelId="{725C0410-50BD-4A7C-B539-37846C459C98}" type="presOf" srcId="{CD53038A-C63C-496D-AFE9-408BAB9C4DCF}" destId="{980E3082-FF84-423C-8A3C-8BDC7A0B25FE}" srcOrd="0" destOrd="0" presId="urn:microsoft.com/office/officeart/2005/8/layout/hierarchy6"/>
    <dgm:cxn modelId="{1D97A412-CCEA-49C8-9FD9-C825DEDC1971}" srcId="{CD53038A-C63C-496D-AFE9-408BAB9C4DCF}" destId="{227DD325-AAC6-49F4-8A90-EAC2FD4F29EC}" srcOrd="0" destOrd="0" parTransId="{89614EE7-CE12-499E-8274-4B04343E4DB7}" sibTransId="{F495E7C7-62A8-4F50-86EA-2C736CEB96AB}"/>
    <dgm:cxn modelId="{B84B3A18-8372-4151-9574-520AFE07FD0A}" type="presOf" srcId="{BED0D684-647D-451E-8AB1-4A28D5375EE4}" destId="{7146E05E-80BE-47F8-AA36-EB5F373A34BF}" srcOrd="0" destOrd="0" presId="urn:microsoft.com/office/officeart/2005/8/layout/hierarchy6"/>
    <dgm:cxn modelId="{5468752E-B85A-46D8-8892-B632089C7C21}" srcId="{74BBFBAF-5F63-4DA1-B979-4CE09B0C866B}" destId="{BCC6D9EB-E6C4-4CD4-9408-E5FD1880BB39}" srcOrd="3" destOrd="0" parTransId="{87BB4997-3148-43C8-A80E-E68EBF7C9F4C}" sibTransId="{A62A01AC-532F-43D9-B1ED-1B5D296DB35B}"/>
    <dgm:cxn modelId="{5196EC40-FA9C-4D0C-9834-934A5272C3D4}" type="presOf" srcId="{5EE4FB63-0FE1-42C8-8269-2C9CB962AC0C}" destId="{919D17CA-302A-4422-B356-0F96745D1A80}" srcOrd="0" destOrd="0" presId="urn:microsoft.com/office/officeart/2005/8/layout/hierarchy6"/>
    <dgm:cxn modelId="{5D74785F-787E-4A7E-83B1-9088BC58C17E}" type="presOf" srcId="{652FDFF1-ACA8-4129-AAAB-45091181C0E6}" destId="{E39810A7-ADEA-40D9-9C1B-3AB8D7583C5B}" srcOrd="1" destOrd="0" presId="urn:microsoft.com/office/officeart/2005/8/layout/hierarchy6"/>
    <dgm:cxn modelId="{73DFA272-D2DD-453E-AD62-43E142ED4C12}" type="presOf" srcId="{2FBABB9C-C6E6-4E66-9EA3-0B5CF23439A3}" destId="{A2C9AC25-C58C-4613-B28F-FF1A93756220}" srcOrd="0" destOrd="0" presId="urn:microsoft.com/office/officeart/2005/8/layout/hierarchy6"/>
    <dgm:cxn modelId="{40E2305A-7736-4016-9117-7F7742F77CAC}" type="presOf" srcId="{03DDDC52-B358-4EC3-8F2F-7D953EDEAD10}" destId="{67340963-9EC8-4E68-9BBC-72C1D58B855F}" srcOrd="0" destOrd="0" presId="urn:microsoft.com/office/officeart/2005/8/layout/hierarchy6"/>
    <dgm:cxn modelId="{6174127E-A4F1-45A9-97F1-01B8F1AE0EC2}" srcId="{74BBFBAF-5F63-4DA1-B979-4CE09B0C866B}" destId="{9757870F-682E-4D0F-B3A1-1066EC6E918D}" srcOrd="1" destOrd="0" parTransId="{04D8608B-501F-47BB-AD06-E82353A011E8}" sibTransId="{4315F6A4-2814-4581-9CF6-BBF1B41A62B6}"/>
    <dgm:cxn modelId="{5549CC87-4BE4-47B2-9F6F-270AF9BCECE6}" srcId="{BED0D684-647D-451E-8AB1-4A28D5375EE4}" destId="{5EE4FB63-0FE1-42C8-8269-2C9CB962AC0C}" srcOrd="3" destOrd="0" parTransId="{2FBABB9C-C6E6-4E66-9EA3-0B5CF23439A3}" sibTransId="{B10EB414-4CA2-40BB-92ED-E05DB0CDBD80}"/>
    <dgm:cxn modelId="{571E06B8-727C-4254-97DD-91585B8647CF}" type="presOf" srcId="{BCC6D9EB-E6C4-4CD4-9408-E5FD1880BB39}" destId="{157AFF42-77EC-4140-864F-0AAC09310212}" srcOrd="1" destOrd="0" presId="urn:microsoft.com/office/officeart/2005/8/layout/hierarchy6"/>
    <dgm:cxn modelId="{F8E319BD-7DC9-45B0-9A7F-4B809B908FA5}" type="presOf" srcId="{2566FB37-B65F-4550-B410-DEE0A9B6C3EF}" destId="{59DF1108-4D72-4AB7-BF5D-C727A9B63A0E}" srcOrd="0" destOrd="0" presId="urn:microsoft.com/office/officeart/2005/8/layout/hierarchy6"/>
    <dgm:cxn modelId="{231747C3-E76D-4A77-8D72-B04FEC312485}" srcId="{BED0D684-647D-451E-8AB1-4A28D5375EE4}" destId="{22A84602-D952-4CCF-905C-B341E1507E96}" srcOrd="1" destOrd="0" parTransId="{2566FB37-B65F-4550-B410-DEE0A9B6C3EF}" sibTransId="{233EFE72-5A02-4765-A452-8E6DC0D9071B}"/>
    <dgm:cxn modelId="{9DF682CB-0047-469B-BC9D-DBF8140D31A9}" type="presOf" srcId="{5EBF66EE-DEAD-4403-A9B0-CC54727FE5BB}" destId="{7ACFEAA0-4F62-4D01-9126-24D28D44E375}" srcOrd="0" destOrd="0" presId="urn:microsoft.com/office/officeart/2005/8/layout/hierarchy6"/>
    <dgm:cxn modelId="{178DA2D2-7425-42C7-B485-FC3A01410195}" type="presOf" srcId="{37C86C3F-A724-4C39-98A7-F7952E8F48A8}" destId="{E5106E5B-1C63-4BC5-9D6F-5CEBB7EEE1A1}" srcOrd="0" destOrd="0" presId="urn:microsoft.com/office/officeart/2005/8/layout/hierarchy6"/>
    <dgm:cxn modelId="{EB4DC8D2-B7AC-4190-B991-2E4838B56031}" type="presOf" srcId="{227DD325-AAC6-49F4-8A90-EAC2FD4F29EC}" destId="{6B491FC6-50F0-45DC-A08A-2C859E4EB380}" srcOrd="0" destOrd="0" presId="urn:microsoft.com/office/officeart/2005/8/layout/hierarchy6"/>
    <dgm:cxn modelId="{5B9617D9-493F-4105-8FBB-EBA1711AD31E}" type="presOf" srcId="{74BBFBAF-5F63-4DA1-B979-4CE09B0C866B}" destId="{62C800D8-665B-4601-A485-435891E460F9}" srcOrd="0" destOrd="0" presId="urn:microsoft.com/office/officeart/2005/8/layout/hierarchy6"/>
    <dgm:cxn modelId="{C6C273D9-DE5A-4CDF-B45F-901BEF06854F}" srcId="{74BBFBAF-5F63-4DA1-B979-4CE09B0C866B}" destId="{BED0D684-647D-451E-8AB1-4A28D5375EE4}" srcOrd="0" destOrd="0" parTransId="{C263F58B-DA4C-4893-862C-23240EC109F5}" sibTransId="{6AC10934-8C07-4E02-8BF9-ECC14DC69BDF}"/>
    <dgm:cxn modelId="{E4A8E6E1-F645-479F-AC49-5DA51940DFB3}" srcId="{BED0D684-647D-451E-8AB1-4A28D5375EE4}" destId="{5EBF66EE-DEAD-4403-A9B0-CC54727FE5BB}" srcOrd="0" destOrd="0" parTransId="{37C86C3F-A724-4C39-98A7-F7952E8F48A8}" sibTransId="{5DEB9841-DA00-4794-88E1-A398A4370823}"/>
    <dgm:cxn modelId="{494088E3-A20B-462E-A8C1-5958321A8E3B}" type="presOf" srcId="{9757870F-682E-4D0F-B3A1-1066EC6E918D}" destId="{B1456293-5C56-420D-B597-0DF961822762}" srcOrd="1" destOrd="0" presId="urn:microsoft.com/office/officeart/2005/8/layout/hierarchy6"/>
    <dgm:cxn modelId="{07A5DBEC-6530-4381-AC76-D7511F8B2C8C}" type="presOf" srcId="{652FDFF1-ACA8-4129-AAAB-45091181C0E6}" destId="{9A7DC545-7896-416B-8425-01D895785DF6}" srcOrd="0" destOrd="0" presId="urn:microsoft.com/office/officeart/2005/8/layout/hierarchy6"/>
    <dgm:cxn modelId="{B4C7FDF2-4780-4822-B029-7C9F8CE7BADD}" type="presOf" srcId="{89614EE7-CE12-499E-8274-4B04343E4DB7}" destId="{1D317F2E-B735-46D2-A868-8F0A0CB55B39}" srcOrd="0" destOrd="0" presId="urn:microsoft.com/office/officeart/2005/8/layout/hierarchy6"/>
    <dgm:cxn modelId="{1480BBF8-254B-479D-A640-A16F85981909}" type="presOf" srcId="{22A84602-D952-4CCF-905C-B341E1507E96}" destId="{361E9411-28E7-4597-BECD-126A229E8171}" srcOrd="0" destOrd="0" presId="urn:microsoft.com/office/officeart/2005/8/layout/hierarchy6"/>
    <dgm:cxn modelId="{9F3179F9-22CD-4048-A63B-CC9FDE8A0211}" srcId="{74BBFBAF-5F63-4DA1-B979-4CE09B0C866B}" destId="{652FDFF1-ACA8-4129-AAAB-45091181C0E6}" srcOrd="2" destOrd="0" parTransId="{F42C1A0C-FDA9-4794-87A1-E1504B20F32A}" sibTransId="{07A13C4D-24A6-417D-B3F6-C24A6E1B7F32}"/>
    <dgm:cxn modelId="{68630EEF-936C-49B1-948C-10FAD833092C}" type="presParOf" srcId="{62C800D8-665B-4601-A485-435891E460F9}" destId="{4BF1B530-3DBC-45FD-8717-9B22CD2AF9C7}" srcOrd="0" destOrd="0" presId="urn:microsoft.com/office/officeart/2005/8/layout/hierarchy6"/>
    <dgm:cxn modelId="{1A16A55D-9A27-4F7E-BD4A-14AD7EAC43A5}" type="presParOf" srcId="{4BF1B530-3DBC-45FD-8717-9B22CD2AF9C7}" destId="{A022FE0B-97B3-457B-8107-3A2C474346FE}" srcOrd="0" destOrd="0" presId="urn:microsoft.com/office/officeart/2005/8/layout/hierarchy6"/>
    <dgm:cxn modelId="{EAB36312-E786-4E37-B6A4-502E370EAF90}" type="presParOf" srcId="{4BF1B530-3DBC-45FD-8717-9B22CD2AF9C7}" destId="{88019EF7-E7AE-45F3-9BD6-C0C92625741D}" srcOrd="1" destOrd="0" presId="urn:microsoft.com/office/officeart/2005/8/layout/hierarchy6"/>
    <dgm:cxn modelId="{30C69F01-8008-4B9E-AA36-5A795E393BED}" type="presParOf" srcId="{88019EF7-E7AE-45F3-9BD6-C0C92625741D}" destId="{23EEAB03-9714-4B0B-B151-0C1A00DB1490}" srcOrd="0" destOrd="0" presId="urn:microsoft.com/office/officeart/2005/8/layout/hierarchy6"/>
    <dgm:cxn modelId="{1E183671-2CE5-4710-AF67-677EF60DF453}" type="presParOf" srcId="{23EEAB03-9714-4B0B-B151-0C1A00DB1490}" destId="{7146E05E-80BE-47F8-AA36-EB5F373A34BF}" srcOrd="0" destOrd="0" presId="urn:microsoft.com/office/officeart/2005/8/layout/hierarchy6"/>
    <dgm:cxn modelId="{AA8F5313-985E-4C38-A1B4-91DA14D80202}" type="presParOf" srcId="{23EEAB03-9714-4B0B-B151-0C1A00DB1490}" destId="{871C7F63-E2A4-4571-AA7B-0E10CDBD9559}" srcOrd="1" destOrd="0" presId="urn:microsoft.com/office/officeart/2005/8/layout/hierarchy6"/>
    <dgm:cxn modelId="{976C4B34-C779-470D-8C5D-1D732029FF7B}" type="presParOf" srcId="{871C7F63-E2A4-4571-AA7B-0E10CDBD9559}" destId="{E5106E5B-1C63-4BC5-9D6F-5CEBB7EEE1A1}" srcOrd="0" destOrd="0" presId="urn:microsoft.com/office/officeart/2005/8/layout/hierarchy6"/>
    <dgm:cxn modelId="{9346A8FD-C980-4BFC-9FDE-1D944E66E37A}" type="presParOf" srcId="{871C7F63-E2A4-4571-AA7B-0E10CDBD9559}" destId="{66ABB276-34E2-44D3-A9C2-D55752D83950}" srcOrd="1" destOrd="0" presId="urn:microsoft.com/office/officeart/2005/8/layout/hierarchy6"/>
    <dgm:cxn modelId="{5E04411D-374F-455D-B39E-E17A64F1C7E4}" type="presParOf" srcId="{66ABB276-34E2-44D3-A9C2-D55752D83950}" destId="{7ACFEAA0-4F62-4D01-9126-24D28D44E375}" srcOrd="0" destOrd="0" presId="urn:microsoft.com/office/officeart/2005/8/layout/hierarchy6"/>
    <dgm:cxn modelId="{859F1E30-557E-455E-921F-ECBBBD38C53E}" type="presParOf" srcId="{66ABB276-34E2-44D3-A9C2-D55752D83950}" destId="{F10A36A9-5DCB-47ED-BBE5-B8085F4456A9}" srcOrd="1" destOrd="0" presId="urn:microsoft.com/office/officeart/2005/8/layout/hierarchy6"/>
    <dgm:cxn modelId="{79BC813D-5FE0-46C5-BE32-3977EA521333}" type="presParOf" srcId="{871C7F63-E2A4-4571-AA7B-0E10CDBD9559}" destId="{59DF1108-4D72-4AB7-BF5D-C727A9B63A0E}" srcOrd="2" destOrd="0" presId="urn:microsoft.com/office/officeart/2005/8/layout/hierarchy6"/>
    <dgm:cxn modelId="{3B6EBB71-D16A-4847-8567-D2B09B674311}" type="presParOf" srcId="{871C7F63-E2A4-4571-AA7B-0E10CDBD9559}" destId="{94F8C16A-B114-4ABE-B129-819B6E97E0AD}" srcOrd="3" destOrd="0" presId="urn:microsoft.com/office/officeart/2005/8/layout/hierarchy6"/>
    <dgm:cxn modelId="{DEBD7F91-7BA3-49A5-A0E3-B34EF62BDD8D}" type="presParOf" srcId="{94F8C16A-B114-4ABE-B129-819B6E97E0AD}" destId="{361E9411-28E7-4597-BECD-126A229E8171}" srcOrd="0" destOrd="0" presId="urn:microsoft.com/office/officeart/2005/8/layout/hierarchy6"/>
    <dgm:cxn modelId="{86E40A55-923E-42AF-B35F-8C1311359323}" type="presParOf" srcId="{94F8C16A-B114-4ABE-B129-819B6E97E0AD}" destId="{52FE9A59-CB56-45F8-8D32-B1BCE7861D99}" srcOrd="1" destOrd="0" presId="urn:microsoft.com/office/officeart/2005/8/layout/hierarchy6"/>
    <dgm:cxn modelId="{6D32A1D6-4F50-4B77-A981-439EA01B7A04}" type="presParOf" srcId="{871C7F63-E2A4-4571-AA7B-0E10CDBD9559}" destId="{67340963-9EC8-4E68-9BBC-72C1D58B855F}" srcOrd="4" destOrd="0" presId="urn:microsoft.com/office/officeart/2005/8/layout/hierarchy6"/>
    <dgm:cxn modelId="{F40D2B46-B12C-4353-A851-9C7407445F8C}" type="presParOf" srcId="{871C7F63-E2A4-4571-AA7B-0E10CDBD9559}" destId="{84C21AF3-99A5-4099-84AE-CCE65217E049}" srcOrd="5" destOrd="0" presId="urn:microsoft.com/office/officeart/2005/8/layout/hierarchy6"/>
    <dgm:cxn modelId="{2FB7E950-C78B-4916-BF7B-59383FD5C4AE}" type="presParOf" srcId="{84C21AF3-99A5-4099-84AE-CCE65217E049}" destId="{980E3082-FF84-423C-8A3C-8BDC7A0B25FE}" srcOrd="0" destOrd="0" presId="urn:microsoft.com/office/officeart/2005/8/layout/hierarchy6"/>
    <dgm:cxn modelId="{093F4458-D490-40B7-8B51-D1FFD428510B}" type="presParOf" srcId="{84C21AF3-99A5-4099-84AE-CCE65217E049}" destId="{3B7BF868-33C1-46A9-805C-0A223ADE9274}" srcOrd="1" destOrd="0" presId="urn:microsoft.com/office/officeart/2005/8/layout/hierarchy6"/>
    <dgm:cxn modelId="{9FC8AA9B-94DF-474D-B67E-A674B85729CB}" type="presParOf" srcId="{3B7BF868-33C1-46A9-805C-0A223ADE9274}" destId="{1D317F2E-B735-46D2-A868-8F0A0CB55B39}" srcOrd="0" destOrd="0" presId="urn:microsoft.com/office/officeart/2005/8/layout/hierarchy6"/>
    <dgm:cxn modelId="{8C38BDC0-8513-4B4D-8871-21F39136B9F1}" type="presParOf" srcId="{3B7BF868-33C1-46A9-805C-0A223ADE9274}" destId="{189301CE-CDA7-418D-A099-1EA7CF82E1D4}" srcOrd="1" destOrd="0" presId="urn:microsoft.com/office/officeart/2005/8/layout/hierarchy6"/>
    <dgm:cxn modelId="{7B0CA924-7A97-4C3B-859F-7D08FD09ACA8}" type="presParOf" srcId="{189301CE-CDA7-418D-A099-1EA7CF82E1D4}" destId="{6B491FC6-50F0-45DC-A08A-2C859E4EB380}" srcOrd="0" destOrd="0" presId="urn:microsoft.com/office/officeart/2005/8/layout/hierarchy6"/>
    <dgm:cxn modelId="{DAE8B938-80C7-4CC1-B0F6-2536D47E0CB7}" type="presParOf" srcId="{189301CE-CDA7-418D-A099-1EA7CF82E1D4}" destId="{09DF5DA2-9ECD-4697-9046-E91EFE2AA684}" srcOrd="1" destOrd="0" presId="urn:microsoft.com/office/officeart/2005/8/layout/hierarchy6"/>
    <dgm:cxn modelId="{D3960C40-4C93-4BE2-AD07-AFD7F5522F3F}" type="presParOf" srcId="{871C7F63-E2A4-4571-AA7B-0E10CDBD9559}" destId="{A2C9AC25-C58C-4613-B28F-FF1A93756220}" srcOrd="6" destOrd="0" presId="urn:microsoft.com/office/officeart/2005/8/layout/hierarchy6"/>
    <dgm:cxn modelId="{C1147A8D-7F35-4004-993E-06A775DFB5F6}" type="presParOf" srcId="{871C7F63-E2A4-4571-AA7B-0E10CDBD9559}" destId="{37336939-D1B9-4957-841A-1CDD1D0B0C8D}" srcOrd="7" destOrd="0" presId="urn:microsoft.com/office/officeart/2005/8/layout/hierarchy6"/>
    <dgm:cxn modelId="{873BFC7B-2D95-4E5B-83B5-CF0437CB3423}" type="presParOf" srcId="{37336939-D1B9-4957-841A-1CDD1D0B0C8D}" destId="{919D17CA-302A-4422-B356-0F96745D1A80}" srcOrd="0" destOrd="0" presId="urn:microsoft.com/office/officeart/2005/8/layout/hierarchy6"/>
    <dgm:cxn modelId="{3B21D547-CC79-4A72-AD9B-9478B8E90D91}" type="presParOf" srcId="{37336939-D1B9-4957-841A-1CDD1D0B0C8D}" destId="{93E7C5D3-E0FB-422E-B3A1-29E5C366E5E0}" srcOrd="1" destOrd="0" presId="urn:microsoft.com/office/officeart/2005/8/layout/hierarchy6"/>
    <dgm:cxn modelId="{BB8E634A-6AF4-4E2B-B217-4E79F528B219}" type="presParOf" srcId="{62C800D8-665B-4601-A485-435891E460F9}" destId="{F002983A-1282-450B-B7AA-798F76D97147}" srcOrd="1" destOrd="0" presId="urn:microsoft.com/office/officeart/2005/8/layout/hierarchy6"/>
    <dgm:cxn modelId="{5E609B1B-6A52-4F12-B31C-BA0D419EAAD7}" type="presParOf" srcId="{F002983A-1282-450B-B7AA-798F76D97147}" destId="{B5551A0F-1942-4665-8BD6-99A035BF6660}" srcOrd="0" destOrd="0" presId="urn:microsoft.com/office/officeart/2005/8/layout/hierarchy6"/>
    <dgm:cxn modelId="{B787800C-C916-44E2-8F86-9F7E0D325ABA}" type="presParOf" srcId="{B5551A0F-1942-4665-8BD6-99A035BF6660}" destId="{456655F7-FF2E-4E72-B54F-234D54EAA4CD}" srcOrd="0" destOrd="0" presId="urn:microsoft.com/office/officeart/2005/8/layout/hierarchy6"/>
    <dgm:cxn modelId="{4E4961BE-8335-452F-847F-66E2FC204CBE}" type="presParOf" srcId="{B5551A0F-1942-4665-8BD6-99A035BF6660}" destId="{B1456293-5C56-420D-B597-0DF961822762}" srcOrd="1" destOrd="0" presId="urn:microsoft.com/office/officeart/2005/8/layout/hierarchy6"/>
    <dgm:cxn modelId="{75101157-766E-401C-B21D-B3B57C9099A9}" type="presParOf" srcId="{F002983A-1282-450B-B7AA-798F76D97147}" destId="{46B6F7FA-B077-4292-98B1-1444E8F92FD0}" srcOrd="1" destOrd="0" presId="urn:microsoft.com/office/officeart/2005/8/layout/hierarchy6"/>
    <dgm:cxn modelId="{9A25E334-27B7-4E82-9683-E241A06B98C3}" type="presParOf" srcId="{46B6F7FA-B077-4292-98B1-1444E8F92FD0}" destId="{6D0A952F-EA4C-46D3-8E2D-241BE5ACD4B8}" srcOrd="0" destOrd="0" presId="urn:microsoft.com/office/officeart/2005/8/layout/hierarchy6"/>
    <dgm:cxn modelId="{E17FD1BE-ACF2-4E8E-9ED7-DD438FE6E370}" type="presParOf" srcId="{F002983A-1282-450B-B7AA-798F76D97147}" destId="{EEDD8406-0F75-4EE0-9478-E20E994B0225}" srcOrd="2" destOrd="0" presId="urn:microsoft.com/office/officeart/2005/8/layout/hierarchy6"/>
    <dgm:cxn modelId="{BE8A8A47-5571-4522-A926-DC96435F011C}" type="presParOf" srcId="{EEDD8406-0F75-4EE0-9478-E20E994B0225}" destId="{9A7DC545-7896-416B-8425-01D895785DF6}" srcOrd="0" destOrd="0" presId="urn:microsoft.com/office/officeart/2005/8/layout/hierarchy6"/>
    <dgm:cxn modelId="{D1D38358-9897-4A08-9599-CF6A037E9D0A}" type="presParOf" srcId="{EEDD8406-0F75-4EE0-9478-E20E994B0225}" destId="{E39810A7-ADEA-40D9-9C1B-3AB8D7583C5B}" srcOrd="1" destOrd="0" presId="urn:microsoft.com/office/officeart/2005/8/layout/hierarchy6"/>
    <dgm:cxn modelId="{BADE9D8C-DCA5-43BF-BA8A-4288D0A94E20}" type="presParOf" srcId="{F002983A-1282-450B-B7AA-798F76D97147}" destId="{C69C3825-4A4F-4654-B901-6CAA4409B0F4}" srcOrd="3" destOrd="0" presId="urn:microsoft.com/office/officeart/2005/8/layout/hierarchy6"/>
    <dgm:cxn modelId="{4D265183-F119-41F4-BED5-BA2D8C61E3B4}" type="presParOf" srcId="{C69C3825-4A4F-4654-B901-6CAA4409B0F4}" destId="{33623A4A-11F4-478F-8933-4CD1FB3B2F72}" srcOrd="0" destOrd="0" presId="urn:microsoft.com/office/officeart/2005/8/layout/hierarchy6"/>
    <dgm:cxn modelId="{134199F8-6533-4869-BB8A-4DE4786966D9}" type="presParOf" srcId="{F002983A-1282-450B-B7AA-798F76D97147}" destId="{10AF7966-C2B2-4328-BA84-B7ECB9B13E87}" srcOrd="4" destOrd="0" presId="urn:microsoft.com/office/officeart/2005/8/layout/hierarchy6"/>
    <dgm:cxn modelId="{287CDECB-1895-4AD6-A013-429C67EA632A}" type="presParOf" srcId="{10AF7966-C2B2-4328-BA84-B7ECB9B13E87}" destId="{668179D3-69D3-45C8-8425-DB4B00CF433A}" srcOrd="0" destOrd="0" presId="urn:microsoft.com/office/officeart/2005/8/layout/hierarchy6"/>
    <dgm:cxn modelId="{31D9C070-7324-4273-BA5C-E524E2A282E9}" type="presParOf" srcId="{10AF7966-C2B2-4328-BA84-B7ECB9B13E87}" destId="{157AFF42-77EC-4140-864F-0AAC09310212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79A1A8-1711-4F14-AA4B-B692744A1EDD}">
      <dsp:nvSpPr>
        <dsp:cNvPr id="0" name=""/>
        <dsp:cNvSpPr/>
      </dsp:nvSpPr>
      <dsp:spPr>
        <a:xfrm>
          <a:off x="685799" y="0"/>
          <a:ext cx="7772400" cy="500865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FD7084-80A0-4FE5-976F-A37336FBC643}">
      <dsp:nvSpPr>
        <dsp:cNvPr id="0" name=""/>
        <dsp:cNvSpPr/>
      </dsp:nvSpPr>
      <dsp:spPr>
        <a:xfrm>
          <a:off x="309860" y="1423398"/>
          <a:ext cx="2743200" cy="21618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Phoenix AMA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Final Adoption (</a:t>
          </a:r>
          <a:r>
            <a:rPr lang="en-US" sz="1900" kern="1200" err="1"/>
            <a:t>est</a:t>
          </a:r>
          <a:r>
            <a:rPr lang="en-US" sz="1900" kern="1200"/>
            <a:t> Summer 2020)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Programs Effective 1/1/2023</a:t>
          </a:r>
        </a:p>
      </dsp:txBody>
      <dsp:txXfrm>
        <a:off x="415393" y="1528931"/>
        <a:ext cx="2532134" cy="1950788"/>
      </dsp:txXfrm>
    </dsp:sp>
    <dsp:sp modelId="{DB767336-3BE6-40BA-9980-797EA54A6F16}">
      <dsp:nvSpPr>
        <dsp:cNvPr id="0" name=""/>
        <dsp:cNvSpPr/>
      </dsp:nvSpPr>
      <dsp:spPr>
        <a:xfrm>
          <a:off x="3200399" y="1424691"/>
          <a:ext cx="2743200" cy="21592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Santa Cruz AMA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Final Adoption (</a:t>
          </a:r>
          <a:r>
            <a:rPr lang="en-US" sz="1900" kern="1200" err="1"/>
            <a:t>est</a:t>
          </a:r>
          <a:r>
            <a:rPr lang="en-US" sz="1900" kern="1200"/>
            <a:t> Winter 2020)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Programs Effective 1/1/2023</a:t>
          </a:r>
        </a:p>
      </dsp:txBody>
      <dsp:txXfrm>
        <a:off x="3305806" y="1530098"/>
        <a:ext cx="2532386" cy="1948455"/>
      </dsp:txXfrm>
    </dsp:sp>
    <dsp:sp modelId="{9EA7CA3F-85CF-488E-BC01-0BFB6698EA65}">
      <dsp:nvSpPr>
        <dsp:cNvPr id="0" name=""/>
        <dsp:cNvSpPr/>
      </dsp:nvSpPr>
      <dsp:spPr>
        <a:xfrm>
          <a:off x="6090939" y="1424691"/>
          <a:ext cx="2743200" cy="21592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Pinal AMA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Final Adoption (</a:t>
          </a:r>
          <a:r>
            <a:rPr lang="en-US" sz="1900" kern="1200" err="1"/>
            <a:t>est</a:t>
          </a:r>
          <a:r>
            <a:rPr lang="en-US" sz="1900" kern="1200"/>
            <a:t> Summer 2021)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Programs Effective 1/1/2024</a:t>
          </a:r>
        </a:p>
      </dsp:txBody>
      <dsp:txXfrm>
        <a:off x="6196346" y="1530098"/>
        <a:ext cx="2532386" cy="19484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6441B-257F-43A0-B7BA-A6D2D6A31D20}">
      <dsp:nvSpPr>
        <dsp:cNvPr id="0" name=""/>
        <dsp:cNvSpPr/>
      </dsp:nvSpPr>
      <dsp:spPr>
        <a:xfrm>
          <a:off x="2232" y="76930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1. Initial Draft Published</a:t>
          </a:r>
        </a:p>
      </dsp:txBody>
      <dsp:txXfrm>
        <a:off x="399603" y="769308"/>
        <a:ext cx="1192113" cy="794742"/>
      </dsp:txXfrm>
    </dsp:sp>
    <dsp:sp modelId="{A429A951-CCA6-4EAD-A3A9-54526B45C08E}">
      <dsp:nvSpPr>
        <dsp:cNvPr id="0" name=""/>
        <dsp:cNvSpPr/>
      </dsp:nvSpPr>
      <dsp:spPr>
        <a:xfrm>
          <a:off x="1790402" y="76930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2. GUAC and Public Comments</a:t>
          </a:r>
        </a:p>
      </dsp:txBody>
      <dsp:txXfrm>
        <a:off x="2187773" y="769308"/>
        <a:ext cx="1192113" cy="794742"/>
      </dsp:txXfrm>
    </dsp:sp>
    <dsp:sp modelId="{56CE9269-779C-4E13-BFA1-939712F079F2}">
      <dsp:nvSpPr>
        <dsp:cNvPr id="0" name=""/>
        <dsp:cNvSpPr/>
      </dsp:nvSpPr>
      <dsp:spPr>
        <a:xfrm>
          <a:off x="3578572" y="76930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3. Updated Draft Published</a:t>
          </a:r>
        </a:p>
      </dsp:txBody>
      <dsp:txXfrm>
        <a:off x="3975943" y="769308"/>
        <a:ext cx="1192113" cy="794742"/>
      </dsp:txXfrm>
    </dsp:sp>
    <dsp:sp modelId="{3C149DD8-99B0-4BF4-8050-13E4A1951FBB}">
      <dsp:nvSpPr>
        <dsp:cNvPr id="0" name=""/>
        <dsp:cNvSpPr/>
      </dsp:nvSpPr>
      <dsp:spPr>
        <a:xfrm>
          <a:off x="5366742" y="76930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4. Public Hearing</a:t>
          </a:r>
        </a:p>
      </dsp:txBody>
      <dsp:txXfrm>
        <a:off x="5764113" y="769308"/>
        <a:ext cx="1192113" cy="794742"/>
      </dsp:txXfrm>
    </dsp:sp>
    <dsp:sp modelId="{DA2C6FBB-B468-4D82-B487-7B12EE916892}">
      <dsp:nvSpPr>
        <dsp:cNvPr id="0" name=""/>
        <dsp:cNvSpPr/>
      </dsp:nvSpPr>
      <dsp:spPr>
        <a:xfrm>
          <a:off x="7154912" y="769308"/>
          <a:ext cx="1986855" cy="794742"/>
        </a:xfrm>
        <a:prstGeom prst="chevron">
          <a:avLst/>
        </a:prstGeom>
        <a:solidFill>
          <a:schemeClr val="accent1">
            <a:hueOff val="0"/>
            <a:satOff val="0"/>
            <a:lum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5. Final Adoption</a:t>
          </a:r>
        </a:p>
      </dsp:txBody>
      <dsp:txXfrm>
        <a:off x="7552283" y="769308"/>
        <a:ext cx="1192113" cy="7947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2A4CC5-1EC1-4E52-BC50-4CEFD130EF9A}">
      <dsp:nvSpPr>
        <dsp:cNvPr id="0" name=""/>
        <dsp:cNvSpPr/>
      </dsp:nvSpPr>
      <dsp:spPr>
        <a:xfrm>
          <a:off x="951129" y="3110"/>
          <a:ext cx="3327822" cy="13311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solidFill>
                <a:schemeClr val="accent5"/>
              </a:solidFill>
            </a:rPr>
            <a:t>MPWG</a:t>
          </a:r>
        </a:p>
      </dsp:txBody>
      <dsp:txXfrm>
        <a:off x="1616693" y="3110"/>
        <a:ext cx="1996694" cy="1331128"/>
      </dsp:txXfrm>
    </dsp:sp>
    <dsp:sp modelId="{9ED7E1DE-0CDE-4D2E-B9AA-06EEF8D428C8}">
      <dsp:nvSpPr>
        <dsp:cNvPr id="0" name=""/>
        <dsp:cNvSpPr/>
      </dsp:nvSpPr>
      <dsp:spPr>
        <a:xfrm>
          <a:off x="3846334" y="116256"/>
          <a:ext cx="2762092" cy="11048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Program Analysis</a:t>
          </a:r>
        </a:p>
      </dsp:txBody>
      <dsp:txXfrm>
        <a:off x="4398752" y="116256"/>
        <a:ext cx="1657256" cy="1104836"/>
      </dsp:txXfrm>
    </dsp:sp>
    <dsp:sp modelId="{9C7A29CB-3B06-4FEE-B4C5-5667C59A47EB}">
      <dsp:nvSpPr>
        <dsp:cNvPr id="0" name=""/>
        <dsp:cNvSpPr/>
      </dsp:nvSpPr>
      <dsp:spPr>
        <a:xfrm>
          <a:off x="6221734" y="116256"/>
          <a:ext cx="2762092" cy="11048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Program Development</a:t>
          </a:r>
        </a:p>
      </dsp:txBody>
      <dsp:txXfrm>
        <a:off x="6774152" y="116256"/>
        <a:ext cx="1657256" cy="1104836"/>
      </dsp:txXfrm>
    </dsp:sp>
    <dsp:sp modelId="{EE5C596F-5C1C-4652-9EF0-585B3F70D382}">
      <dsp:nvSpPr>
        <dsp:cNvPr id="0" name=""/>
        <dsp:cNvSpPr/>
      </dsp:nvSpPr>
      <dsp:spPr>
        <a:xfrm>
          <a:off x="951129" y="1520597"/>
          <a:ext cx="3327822" cy="13311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solidFill>
                <a:schemeClr val="accent5"/>
              </a:solidFill>
            </a:rPr>
            <a:t>Drafting</a:t>
          </a:r>
          <a:r>
            <a:rPr lang="en-US" sz="2600" kern="1200"/>
            <a:t>	</a:t>
          </a:r>
        </a:p>
      </dsp:txBody>
      <dsp:txXfrm>
        <a:off x="1616693" y="1520597"/>
        <a:ext cx="1996694" cy="1331128"/>
      </dsp:txXfrm>
    </dsp:sp>
    <dsp:sp modelId="{34F5CD18-5B54-42EE-BC3E-1C7EAE831423}">
      <dsp:nvSpPr>
        <dsp:cNvPr id="0" name=""/>
        <dsp:cNvSpPr/>
      </dsp:nvSpPr>
      <dsp:spPr>
        <a:xfrm>
          <a:off x="3846334" y="1633743"/>
          <a:ext cx="2762092" cy="11048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Document Structure &amp; Content</a:t>
          </a:r>
        </a:p>
      </dsp:txBody>
      <dsp:txXfrm>
        <a:off x="4398752" y="1633743"/>
        <a:ext cx="1657256" cy="1104836"/>
      </dsp:txXfrm>
    </dsp:sp>
    <dsp:sp modelId="{8796B4ED-19F3-4166-9A6D-FB96693247A0}">
      <dsp:nvSpPr>
        <dsp:cNvPr id="0" name=""/>
        <dsp:cNvSpPr/>
      </dsp:nvSpPr>
      <dsp:spPr>
        <a:xfrm>
          <a:off x="6221734" y="1633743"/>
          <a:ext cx="2762092" cy="11048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Implementation &amp; Strategy</a:t>
          </a:r>
        </a:p>
      </dsp:txBody>
      <dsp:txXfrm>
        <a:off x="6774152" y="1633743"/>
        <a:ext cx="1657256" cy="1104836"/>
      </dsp:txXfrm>
    </dsp:sp>
    <dsp:sp modelId="{398117A5-F7E1-4279-8530-6A639B5C2839}">
      <dsp:nvSpPr>
        <dsp:cNvPr id="0" name=""/>
        <dsp:cNvSpPr/>
      </dsp:nvSpPr>
      <dsp:spPr>
        <a:xfrm>
          <a:off x="951129" y="3038083"/>
          <a:ext cx="3327822" cy="13311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solidFill>
                <a:schemeClr val="accent5"/>
              </a:solidFill>
            </a:rPr>
            <a:t>Promulgation</a:t>
          </a:r>
        </a:p>
      </dsp:txBody>
      <dsp:txXfrm>
        <a:off x="1616693" y="3038083"/>
        <a:ext cx="1996694" cy="1331128"/>
      </dsp:txXfrm>
    </dsp:sp>
    <dsp:sp modelId="{04C9DE41-B084-4205-9AFD-0A4BC418DCE8}">
      <dsp:nvSpPr>
        <dsp:cNvPr id="0" name=""/>
        <dsp:cNvSpPr/>
      </dsp:nvSpPr>
      <dsp:spPr>
        <a:xfrm>
          <a:off x="3846334" y="3151229"/>
          <a:ext cx="2762092" cy="11048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Present to GUACs and stakeholders</a:t>
          </a:r>
        </a:p>
      </dsp:txBody>
      <dsp:txXfrm>
        <a:off x="4398752" y="3151229"/>
        <a:ext cx="1657256" cy="1104836"/>
      </dsp:txXfrm>
    </dsp:sp>
    <dsp:sp modelId="{3E8FAF63-9692-4C25-879E-736B566DA0A9}">
      <dsp:nvSpPr>
        <dsp:cNvPr id="0" name=""/>
        <dsp:cNvSpPr/>
      </dsp:nvSpPr>
      <dsp:spPr>
        <a:xfrm>
          <a:off x="6221734" y="3151229"/>
          <a:ext cx="2762092" cy="110483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Conservation Programs become effective 1/1/2025</a:t>
          </a:r>
        </a:p>
      </dsp:txBody>
      <dsp:txXfrm>
        <a:off x="6774152" y="3151229"/>
        <a:ext cx="1657256" cy="11048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8179D3-69D3-45C8-8425-DB4B00CF433A}">
      <dsp:nvSpPr>
        <dsp:cNvPr id="0" name=""/>
        <dsp:cNvSpPr/>
      </dsp:nvSpPr>
      <dsp:spPr>
        <a:xfrm>
          <a:off x="0" y="3114675"/>
          <a:ext cx="9144000" cy="10144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Breakout</a:t>
          </a:r>
        </a:p>
      </dsp:txBody>
      <dsp:txXfrm>
        <a:off x="0" y="3114675"/>
        <a:ext cx="2743200" cy="1014412"/>
      </dsp:txXfrm>
    </dsp:sp>
    <dsp:sp modelId="{9A7DC545-7896-416B-8425-01D895785DF6}">
      <dsp:nvSpPr>
        <dsp:cNvPr id="0" name=""/>
        <dsp:cNvSpPr/>
      </dsp:nvSpPr>
      <dsp:spPr>
        <a:xfrm>
          <a:off x="0" y="1931193"/>
          <a:ext cx="9144000" cy="10144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Subgroup</a:t>
          </a:r>
        </a:p>
      </dsp:txBody>
      <dsp:txXfrm>
        <a:off x="0" y="1931193"/>
        <a:ext cx="2743200" cy="1014412"/>
      </dsp:txXfrm>
    </dsp:sp>
    <dsp:sp modelId="{456655F7-FF2E-4E72-B54F-234D54EAA4CD}">
      <dsp:nvSpPr>
        <dsp:cNvPr id="0" name=""/>
        <dsp:cNvSpPr/>
      </dsp:nvSpPr>
      <dsp:spPr>
        <a:xfrm>
          <a:off x="0" y="747712"/>
          <a:ext cx="9144000" cy="10144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Work Group</a:t>
          </a:r>
        </a:p>
      </dsp:txBody>
      <dsp:txXfrm>
        <a:off x="0" y="747712"/>
        <a:ext cx="2743200" cy="1014412"/>
      </dsp:txXfrm>
    </dsp:sp>
    <dsp:sp modelId="{7146E05E-80BE-47F8-AA36-EB5F373A34BF}">
      <dsp:nvSpPr>
        <dsp:cNvPr id="0" name=""/>
        <dsp:cNvSpPr/>
      </dsp:nvSpPr>
      <dsp:spPr>
        <a:xfrm>
          <a:off x="5218152" y="832246"/>
          <a:ext cx="1268015" cy="845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MPWG</a:t>
          </a:r>
        </a:p>
      </dsp:txBody>
      <dsp:txXfrm>
        <a:off x="5242911" y="857005"/>
        <a:ext cx="1218497" cy="795825"/>
      </dsp:txXfrm>
    </dsp:sp>
    <dsp:sp modelId="{E5106E5B-1C63-4BC5-9D6F-5CEBB7EEE1A1}">
      <dsp:nvSpPr>
        <dsp:cNvPr id="0" name=""/>
        <dsp:cNvSpPr/>
      </dsp:nvSpPr>
      <dsp:spPr>
        <a:xfrm>
          <a:off x="3379529" y="1677590"/>
          <a:ext cx="2472630" cy="338137"/>
        </a:xfrm>
        <a:custGeom>
          <a:avLst/>
          <a:gdLst/>
          <a:ahLst/>
          <a:cxnLst/>
          <a:rect l="0" t="0" r="0" b="0"/>
          <a:pathLst>
            <a:path>
              <a:moveTo>
                <a:pt x="2472630" y="0"/>
              </a:moveTo>
              <a:lnTo>
                <a:pt x="2472630" y="169068"/>
              </a:lnTo>
              <a:lnTo>
                <a:pt x="0" y="169068"/>
              </a:lnTo>
              <a:lnTo>
                <a:pt x="0" y="3381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CFEAA0-4F62-4D01-9126-24D28D44E375}">
      <dsp:nvSpPr>
        <dsp:cNvPr id="0" name=""/>
        <dsp:cNvSpPr/>
      </dsp:nvSpPr>
      <dsp:spPr>
        <a:xfrm>
          <a:off x="2745521" y="2015728"/>
          <a:ext cx="1268015" cy="845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Ag</a:t>
          </a:r>
        </a:p>
      </dsp:txBody>
      <dsp:txXfrm>
        <a:off x="2770280" y="2040487"/>
        <a:ext cx="1218497" cy="795825"/>
      </dsp:txXfrm>
    </dsp:sp>
    <dsp:sp modelId="{59DF1108-4D72-4AB7-BF5D-C727A9B63A0E}">
      <dsp:nvSpPr>
        <dsp:cNvPr id="0" name=""/>
        <dsp:cNvSpPr/>
      </dsp:nvSpPr>
      <dsp:spPr>
        <a:xfrm>
          <a:off x="5027949" y="1677590"/>
          <a:ext cx="824210" cy="338137"/>
        </a:xfrm>
        <a:custGeom>
          <a:avLst/>
          <a:gdLst/>
          <a:ahLst/>
          <a:cxnLst/>
          <a:rect l="0" t="0" r="0" b="0"/>
          <a:pathLst>
            <a:path>
              <a:moveTo>
                <a:pt x="824210" y="0"/>
              </a:moveTo>
              <a:lnTo>
                <a:pt x="824210" y="169068"/>
              </a:lnTo>
              <a:lnTo>
                <a:pt x="0" y="169068"/>
              </a:lnTo>
              <a:lnTo>
                <a:pt x="0" y="3381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1E9411-28E7-4597-BECD-126A229E8171}">
      <dsp:nvSpPr>
        <dsp:cNvPr id="0" name=""/>
        <dsp:cNvSpPr/>
      </dsp:nvSpPr>
      <dsp:spPr>
        <a:xfrm>
          <a:off x="4393942" y="2015728"/>
          <a:ext cx="1268015" cy="845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Muni</a:t>
          </a:r>
        </a:p>
      </dsp:txBody>
      <dsp:txXfrm>
        <a:off x="4418701" y="2040487"/>
        <a:ext cx="1218497" cy="795825"/>
      </dsp:txXfrm>
    </dsp:sp>
    <dsp:sp modelId="{67340963-9EC8-4E68-9BBC-72C1D58B855F}">
      <dsp:nvSpPr>
        <dsp:cNvPr id="0" name=""/>
        <dsp:cNvSpPr/>
      </dsp:nvSpPr>
      <dsp:spPr>
        <a:xfrm>
          <a:off x="5852160" y="1677590"/>
          <a:ext cx="824210" cy="338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068"/>
              </a:lnTo>
              <a:lnTo>
                <a:pt x="824210" y="169068"/>
              </a:lnTo>
              <a:lnTo>
                <a:pt x="824210" y="3381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E3082-FF84-423C-8A3C-8BDC7A0B25FE}">
      <dsp:nvSpPr>
        <dsp:cNvPr id="0" name=""/>
        <dsp:cNvSpPr/>
      </dsp:nvSpPr>
      <dsp:spPr>
        <a:xfrm>
          <a:off x="6042362" y="2015728"/>
          <a:ext cx="1268015" cy="845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Industrial</a:t>
          </a:r>
        </a:p>
      </dsp:txBody>
      <dsp:txXfrm>
        <a:off x="6067121" y="2040487"/>
        <a:ext cx="1218497" cy="795825"/>
      </dsp:txXfrm>
    </dsp:sp>
    <dsp:sp modelId="{1D317F2E-B735-46D2-A868-8F0A0CB55B39}">
      <dsp:nvSpPr>
        <dsp:cNvPr id="0" name=""/>
        <dsp:cNvSpPr/>
      </dsp:nvSpPr>
      <dsp:spPr>
        <a:xfrm>
          <a:off x="6630650" y="2861071"/>
          <a:ext cx="91440" cy="3381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13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491FC6-50F0-45DC-A08A-2C859E4EB380}">
      <dsp:nvSpPr>
        <dsp:cNvPr id="0" name=""/>
        <dsp:cNvSpPr/>
      </dsp:nvSpPr>
      <dsp:spPr>
        <a:xfrm>
          <a:off x="6042362" y="3199209"/>
          <a:ext cx="1268015" cy="845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Turf</a:t>
          </a:r>
        </a:p>
      </dsp:txBody>
      <dsp:txXfrm>
        <a:off x="6067121" y="3223968"/>
        <a:ext cx="1218497" cy="795825"/>
      </dsp:txXfrm>
    </dsp:sp>
    <dsp:sp modelId="{A2C9AC25-C58C-4613-B28F-FF1A93756220}">
      <dsp:nvSpPr>
        <dsp:cNvPr id="0" name=""/>
        <dsp:cNvSpPr/>
      </dsp:nvSpPr>
      <dsp:spPr>
        <a:xfrm>
          <a:off x="5852160" y="1677590"/>
          <a:ext cx="2472630" cy="338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068"/>
              </a:lnTo>
              <a:lnTo>
                <a:pt x="2472630" y="169068"/>
              </a:lnTo>
              <a:lnTo>
                <a:pt x="2472630" y="3381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9D17CA-302A-4422-B356-0F96745D1A80}">
      <dsp:nvSpPr>
        <dsp:cNvPr id="0" name=""/>
        <dsp:cNvSpPr/>
      </dsp:nvSpPr>
      <dsp:spPr>
        <a:xfrm>
          <a:off x="7690782" y="2015728"/>
          <a:ext cx="1268015" cy="845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Safe-Yield Technical</a:t>
          </a:r>
        </a:p>
      </dsp:txBody>
      <dsp:txXfrm>
        <a:off x="7715541" y="2040487"/>
        <a:ext cx="1218497" cy="795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25296-E88E-4BF5-B310-9274A60ACE0B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4B7A6-EB7A-45F2-A9E3-25833E42F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3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63A7CC-A201-4AC6-ABC7-0D1D3E5EEA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2757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63A7CC-A201-4AC6-ABC7-0D1D3E5EEA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5044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/>
              <a:t>Structure: Chapters, level of detail, projections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63A7CC-A201-4AC6-ABC7-0D1D3E5EEA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3065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5325" y="1171575"/>
            <a:ext cx="5619750" cy="3162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Remove?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63A7CC-A201-4AC6-ABC7-0D1D3E5EEA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2905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63A7CC-A201-4AC6-ABC7-0D1D3E5EEA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1854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70829-FC7F-42B4-ACB7-13C2A8F1B9FA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85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E629-3F14-40DD-9C90-1A5F45A83C16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31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8256-DABC-4AD7-AA5E-019685EC048A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0642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943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8913BD-28A6-4404-BEA7-10DE0F12A33D}"/>
              </a:ext>
            </a:extLst>
          </p:cNvPr>
          <p:cNvSpPr/>
          <p:nvPr userDrawn="1"/>
        </p:nvSpPr>
        <p:spPr>
          <a:xfrm>
            <a:off x="5887396" y="6615293"/>
            <a:ext cx="41720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8666D9-BE27-4340-8C56-1701C85A723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28531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4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9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9" y="4087563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20" y="4074178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6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5" y="1437449"/>
            <a:ext cx="8556980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5321451" y="6492876"/>
            <a:ext cx="1549103" cy="365125"/>
          </a:xfrm>
        </p:spPr>
        <p:txBody>
          <a:bodyPr/>
          <a:lstStyle>
            <a:lvl1pPr>
              <a:defRPr sz="1000"/>
            </a:lvl1pPr>
          </a:lstStyle>
          <a:p>
            <a:pPr defTabSz="914400">
              <a:defRPr/>
            </a:pPr>
            <a:fld id="{1A8666D9-BE27-4340-8C56-1701C85A723C}" type="slidenum">
              <a:rPr lang="en-US" kern="0" smtClean="0">
                <a:solidFill>
                  <a:srgbClr val="073E87"/>
                </a:solidFill>
              </a:rPr>
              <a:pPr defTabSz="914400">
                <a:defRPr/>
              </a:pPr>
              <a:t>‹#›</a:t>
            </a:fld>
            <a:endParaRPr lang="en-US" kern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695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5305546" y="6468167"/>
            <a:ext cx="1549103" cy="365125"/>
          </a:xfrm>
        </p:spPr>
        <p:txBody>
          <a:bodyPr/>
          <a:lstStyle>
            <a:lvl1pPr>
              <a:defRPr sz="1000"/>
            </a:lvl1pPr>
          </a:lstStyle>
          <a:p>
            <a:pPr defTabSz="914400">
              <a:defRPr/>
            </a:pPr>
            <a:fld id="{1A8666D9-BE27-4340-8C56-1701C85A723C}" type="slidenum">
              <a:rPr lang="en-US" kern="0" smtClean="0">
                <a:solidFill>
                  <a:srgbClr val="073E87"/>
                </a:solidFill>
              </a:rPr>
              <a:pPr defTabSz="914400">
                <a:defRPr/>
              </a:pPr>
              <a:t>‹#›</a:t>
            </a:fld>
            <a:endParaRPr lang="en-US" kern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101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4" y="3429004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4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5305546" y="6468167"/>
            <a:ext cx="1549103" cy="365125"/>
          </a:xfrm>
        </p:spPr>
        <p:txBody>
          <a:bodyPr/>
          <a:lstStyle>
            <a:lvl1pPr>
              <a:defRPr sz="1000"/>
            </a:lvl1pPr>
          </a:lstStyle>
          <a:p>
            <a:pPr defTabSz="914400">
              <a:defRPr/>
            </a:pPr>
            <a:fld id="{1A8666D9-BE27-4340-8C56-1701C85A723C}" type="slidenum">
              <a:rPr lang="en-US" kern="0" smtClean="0">
                <a:solidFill>
                  <a:srgbClr val="073E87"/>
                </a:solidFill>
              </a:rPr>
              <a:pPr defTabSz="914400">
                <a:defRPr/>
              </a:pPr>
              <a:t>‹#›</a:t>
            </a:fld>
            <a:endParaRPr lang="en-US" kern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516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5305546" y="6468167"/>
            <a:ext cx="1549103" cy="365125"/>
          </a:xfrm>
        </p:spPr>
        <p:txBody>
          <a:bodyPr/>
          <a:lstStyle>
            <a:lvl1pPr>
              <a:defRPr sz="1000"/>
            </a:lvl1pPr>
          </a:lstStyle>
          <a:p>
            <a:pPr defTabSz="914400">
              <a:defRPr/>
            </a:pPr>
            <a:fld id="{1A8666D9-BE27-4340-8C56-1701C85A723C}" type="slidenum">
              <a:rPr lang="en-US" kern="0" smtClean="0">
                <a:solidFill>
                  <a:srgbClr val="073E87"/>
                </a:solidFill>
              </a:rPr>
              <a:pPr defTabSz="914400">
                <a:defRPr/>
              </a:pPr>
              <a:t>‹#›</a:t>
            </a:fld>
            <a:endParaRPr lang="en-US" kern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597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2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5305546" y="6468167"/>
            <a:ext cx="1549103" cy="365125"/>
          </a:xfrm>
        </p:spPr>
        <p:txBody>
          <a:bodyPr/>
          <a:lstStyle>
            <a:lvl1pPr>
              <a:defRPr sz="1000"/>
            </a:lvl1pPr>
          </a:lstStyle>
          <a:p>
            <a:pPr defTabSz="914400">
              <a:defRPr/>
            </a:pPr>
            <a:fld id="{1A8666D9-BE27-4340-8C56-1701C85A723C}" type="slidenum">
              <a:rPr lang="en-US" kern="0" smtClean="0">
                <a:solidFill>
                  <a:srgbClr val="073E87"/>
                </a:solidFill>
              </a:rPr>
              <a:pPr defTabSz="914400">
                <a:defRPr/>
              </a:pPr>
              <a:t>‹#›</a:t>
            </a:fld>
            <a:endParaRPr lang="en-US" kern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364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4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7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1623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F5A4C-EF06-4CB1-8414-46E3F035FE72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35196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7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3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599516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726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3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92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6D64-CA01-47E5-B891-541D0A1CCE76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87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400C-616B-43D5-AB25-776FCEC117F3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597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30FF-9AD5-431E-B909-7F5B47DB9E44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62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4F870-D745-4C0B-8B81-10EA487DF725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87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DCAD-84A6-45A4-9CD5-1739B8242EA6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018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E27F8-652E-4C96-B7E5-BDCD5273669F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574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8812-17E0-4397-A678-D899F3B37E07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7020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C423CF3-469B-4DAC-9DC2-091AFE39F780}" type="datetime1">
              <a:rPr lang="en-US" smtClean="0">
                <a:solidFill>
                  <a:srgbClr val="073E87"/>
                </a:solidFill>
              </a:rPr>
              <a:t>2/3/2021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5787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30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8" y="6250168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8" y="6250168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3" y="6250167"/>
            <a:ext cx="1549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A8666D9-BE27-4340-8C56-1701C85A723C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60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757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microsoft.com/office/2007/relationships/diagramDrawing" Target="../diagrams/drawing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QuickStyle" Target="../diagrams/quickStyle2.xml"/><Relationship Id="rId5" Type="http://schemas.openxmlformats.org/officeDocument/2006/relationships/diagramQuickStyle" Target="../diagrams/quickStyle1.xml"/><Relationship Id="rId10" Type="http://schemas.openxmlformats.org/officeDocument/2006/relationships/diagramLayout" Target="../diagrams/layout2.xml"/><Relationship Id="rId4" Type="http://schemas.openxmlformats.org/officeDocument/2006/relationships/diagramLayout" Target="../diagrams/layout1.xml"/><Relationship Id="rId9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new.azwater.gov/5MP" TargetMode="Externa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ew.azwater.gov/5MP/plans-concept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image" Target="../media/image3.pn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98CCB-6298-440B-82F8-42BFA8F0A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648892"/>
            <a:ext cx="7772400" cy="1780108"/>
          </a:xfrm>
        </p:spPr>
        <p:txBody>
          <a:bodyPr anchor="ctr"/>
          <a:lstStyle/>
          <a:p>
            <a:r>
              <a:rPr lang="en-US"/>
              <a:t>Management Plans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EBCD9E-D285-4477-B824-63BC13DFE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2926907"/>
            <a:ext cx="6400800" cy="2409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dirty="0"/>
              <a:t>Phoenix AMA GUAC Meeting</a:t>
            </a:r>
          </a:p>
          <a:p>
            <a:pPr algn="r"/>
            <a:r>
              <a:rPr lang="en-US" dirty="0"/>
              <a:t>February 4, 2021</a:t>
            </a:r>
          </a:p>
          <a:p>
            <a:pPr algn="r"/>
            <a:endParaRPr lang="en-US" dirty="0"/>
          </a:p>
          <a:p>
            <a:pPr algn="r"/>
            <a:r>
              <a:rPr lang="en-US" dirty="0"/>
              <a:t>Maggie Martin</a:t>
            </a:r>
          </a:p>
          <a:p>
            <a:pPr algn="r"/>
            <a:r>
              <a:rPr lang="en-US" dirty="0"/>
              <a:t>Management Plans Specialist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875B63-024A-4E28-B57E-07AB7F6D40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3368040"/>
            <a:ext cx="2234367" cy="173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696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5C3F7-1ADD-4116-AEC2-8AC5670C6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Fourth Management Plans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0ED52-C702-4505-8F16-7C79C3844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F47CD-AFB0-4D4F-AEBA-43EF0833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8666D9-BE27-4340-8C56-1701C85A723C}" type="slidenum">
              <a:rPr kumimoji="0" lang="en-US" sz="1000" b="0" i="0" u="none" strike="noStrike" kern="0" cap="none" spc="0" normalizeH="0" baseline="0" noProof="0" smtClean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073E87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A801E3-0641-4F05-947A-6532F3978B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635" y="6172200"/>
            <a:ext cx="733321" cy="57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99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6C564446-242D-4C8B-A6BF-29473BF0988E}"/>
              </a:ext>
            </a:extLst>
          </p:cNvPr>
          <p:cNvGraphicFramePr>
            <a:graphicFrameLocks/>
          </p:cNvGraphicFramePr>
          <p:nvPr/>
        </p:nvGraphicFramePr>
        <p:xfrm>
          <a:off x="1524000" y="1808252"/>
          <a:ext cx="9144000" cy="5008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EE96170-A2FB-4902-B5E4-299F6C57E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4MP Adoption Timeline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1A2A4D-89A4-4840-AE53-C64F9DB3ED4F}"/>
              </a:ext>
            </a:extLst>
          </p:cNvPr>
          <p:cNvSpPr txBox="1"/>
          <p:nvPr/>
        </p:nvSpPr>
        <p:spPr>
          <a:xfrm>
            <a:off x="1524000" y="556859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Conservation Program Requirements go into effect at least 2 years after a plan is adopted.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ADWR shifts the actual effective date past the 2 year mark to line up with Reporting Years.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1F7354-CAAA-422C-87B4-353D6FB197B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635" y="6172200"/>
            <a:ext cx="733321" cy="570203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BC4DF77-DF37-45E5-A438-E08AF85FEDAC}"/>
              </a:ext>
            </a:extLst>
          </p:cNvPr>
          <p:cNvGrpSpPr/>
          <p:nvPr/>
        </p:nvGrpSpPr>
        <p:grpSpPr>
          <a:xfrm>
            <a:off x="1832225" y="3810261"/>
            <a:ext cx="2722653" cy="1460383"/>
            <a:chOff x="309860" y="1543110"/>
            <a:chExt cx="2743200" cy="2343671"/>
          </a:xfrm>
          <a:solidFill>
            <a:schemeClr val="tx2"/>
          </a:solidFill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BCF2C2C8-BEC9-453B-83B1-ED40FDC243DB}"/>
                </a:ext>
              </a:extLst>
            </p:cNvPr>
            <p:cNvSpPr/>
            <p:nvPr/>
          </p:nvSpPr>
          <p:spPr>
            <a:xfrm>
              <a:off x="309860" y="1543110"/>
              <a:ext cx="2743200" cy="234367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: Rounded Corners 4">
              <a:extLst>
                <a:ext uri="{FF2B5EF4-FFF2-40B4-BE49-F238E27FC236}">
                  <a16:creationId xmlns:a16="http://schemas.microsoft.com/office/drawing/2014/main" id="{50CAB455-D2F4-4C75-A97C-3858A9E24723}"/>
                </a:ext>
              </a:extLst>
            </p:cNvPr>
            <p:cNvSpPr txBox="1"/>
            <p:nvPr/>
          </p:nvSpPr>
          <p:spPr>
            <a:xfrm>
              <a:off x="424269" y="1657520"/>
              <a:ext cx="2514382" cy="211485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marL="114300" marR="0" lvl="1" indent="-114300" algn="l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en-US" sz="1900" b="1" i="0" u="none" strike="noStrike" kern="1200" cap="none" spc="0" normalizeH="0" baseline="0" noProof="0">
                  <a:ln>
                    <a:noFill/>
                  </a:ln>
                  <a:solidFill>
                    <a:srgbClr val="5BD078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Final Adoption: Spring 2020</a:t>
              </a:r>
            </a:p>
            <a:p>
              <a:pPr marL="114300" marR="0" lvl="1" indent="-114300" algn="l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en-US" sz="1900" b="1" i="0" u="none" strike="noStrike" kern="1200" cap="none" spc="0" normalizeH="0" baseline="0" noProof="0">
                  <a:ln>
                    <a:noFill/>
                  </a:ln>
                  <a:solidFill>
                    <a:srgbClr val="5BD078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Programs Effective: January 2023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D83B30-9283-4FF8-AFB0-7668C28BC622}"/>
              </a:ext>
            </a:extLst>
          </p:cNvPr>
          <p:cNvGrpSpPr/>
          <p:nvPr/>
        </p:nvGrpSpPr>
        <p:grpSpPr>
          <a:xfrm>
            <a:off x="7628565" y="3810261"/>
            <a:ext cx="2722653" cy="1460383"/>
            <a:chOff x="309860" y="1543110"/>
            <a:chExt cx="2743200" cy="2343671"/>
          </a:xfrm>
          <a:solidFill>
            <a:schemeClr val="tx2"/>
          </a:solidFill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C9079258-4E40-4616-A531-5CFC0EE068FD}"/>
                </a:ext>
              </a:extLst>
            </p:cNvPr>
            <p:cNvSpPr/>
            <p:nvPr/>
          </p:nvSpPr>
          <p:spPr>
            <a:xfrm>
              <a:off x="309860" y="1543110"/>
              <a:ext cx="2743200" cy="234367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: Rounded Corners 4">
              <a:extLst>
                <a:ext uri="{FF2B5EF4-FFF2-40B4-BE49-F238E27FC236}">
                  <a16:creationId xmlns:a16="http://schemas.microsoft.com/office/drawing/2014/main" id="{57FD4720-6D0F-4F0F-BACD-C1061C8D32C5}"/>
                </a:ext>
              </a:extLst>
            </p:cNvPr>
            <p:cNvSpPr txBox="1"/>
            <p:nvPr/>
          </p:nvSpPr>
          <p:spPr>
            <a:xfrm>
              <a:off x="424269" y="1657520"/>
              <a:ext cx="2514382" cy="211485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marL="114300" marR="0" lvl="1" indent="-114300" algn="l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en-US" sz="1900" b="1" i="0" u="none" strike="noStrike" kern="1200" cap="none" spc="0" normalizeH="0" baseline="0" noProof="0">
                  <a:ln>
                    <a:noFill/>
                  </a:ln>
                  <a:solidFill>
                    <a:srgbClr val="5BD078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Final Adoption: </a:t>
              </a:r>
              <a:br>
                <a:rPr kumimoji="0" lang="en-US" sz="1900" b="1" i="0" u="none" strike="noStrike" kern="1200" cap="none" spc="0" normalizeH="0" baseline="0" noProof="0">
                  <a:ln>
                    <a:noFill/>
                  </a:ln>
                  <a:solidFill>
                    <a:srgbClr val="5BD078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</a:br>
              <a:r>
                <a:rPr kumimoji="0" lang="en-US" sz="1900" b="1" i="0" u="none" strike="noStrike" kern="1200" cap="none" spc="0" normalizeH="0" baseline="0" noProof="0">
                  <a:ln>
                    <a:noFill/>
                  </a:ln>
                  <a:solidFill>
                    <a:srgbClr val="5BD078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Winter 2020</a:t>
              </a:r>
            </a:p>
            <a:p>
              <a:pPr marL="114300" marR="0" lvl="1" indent="-114300" algn="l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en-US" sz="1900" b="1" i="0" u="none" strike="noStrike" kern="1200" cap="none" spc="0" normalizeH="0" baseline="0" noProof="0">
                  <a:ln>
                    <a:noFill/>
                  </a:ln>
                  <a:solidFill>
                    <a:srgbClr val="5BD078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Programs Effective: January 2023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BF92EFE-3154-4601-944E-1A7859627117}"/>
              </a:ext>
            </a:extLst>
          </p:cNvPr>
          <p:cNvGrpSpPr/>
          <p:nvPr/>
        </p:nvGrpSpPr>
        <p:grpSpPr>
          <a:xfrm>
            <a:off x="4730395" y="3810261"/>
            <a:ext cx="2722653" cy="1460383"/>
            <a:chOff x="309860" y="1543110"/>
            <a:chExt cx="2743200" cy="2343671"/>
          </a:xfrm>
          <a:solidFill>
            <a:schemeClr val="tx2"/>
          </a:solidFill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835988F5-2FE6-4237-AA45-68C9303BF646}"/>
                </a:ext>
              </a:extLst>
            </p:cNvPr>
            <p:cNvSpPr/>
            <p:nvPr/>
          </p:nvSpPr>
          <p:spPr>
            <a:xfrm>
              <a:off x="309860" y="1543110"/>
              <a:ext cx="2743200" cy="234367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ectangle: Rounded Corners 4">
              <a:extLst>
                <a:ext uri="{FF2B5EF4-FFF2-40B4-BE49-F238E27FC236}">
                  <a16:creationId xmlns:a16="http://schemas.microsoft.com/office/drawing/2014/main" id="{F983BF75-53EA-4DC8-897A-C5A047D8042D}"/>
                </a:ext>
              </a:extLst>
            </p:cNvPr>
            <p:cNvSpPr txBox="1"/>
            <p:nvPr/>
          </p:nvSpPr>
          <p:spPr>
            <a:xfrm>
              <a:off x="424269" y="1657520"/>
              <a:ext cx="2514382" cy="211485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marL="114300" marR="0" lvl="1" indent="-114300" algn="l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en-US" sz="1900" b="1" i="0" u="none" strike="noStrike" kern="1200" cap="none" spc="0" normalizeH="0" baseline="0" noProof="0">
                  <a:ln>
                    <a:noFill/>
                  </a:ln>
                  <a:solidFill>
                    <a:srgbClr val="5BD078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Final Adoption: </a:t>
              </a: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BD078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  <a:p>
              <a:pPr marL="0" marR="0" lvl="1" indent="0" algn="l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900" b="1" i="0" u="none" strike="noStrike" kern="1200" cap="none" spc="0" normalizeH="0" baseline="0" noProof="0">
                  <a:ln>
                    <a:noFill/>
                  </a:ln>
                  <a:solidFill>
                    <a:srgbClr val="5BD078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  Fall 2020</a:t>
              </a: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BD078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  <a:p>
              <a:pPr marL="114300" marR="0" lvl="1" indent="-114300" algn="l" defTabSz="5778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en-US" sz="1900" b="1" i="0" u="none" strike="noStrike" kern="1200" cap="none" spc="0" normalizeH="0" baseline="0" noProof="0">
                  <a:ln>
                    <a:noFill/>
                  </a:ln>
                  <a:solidFill>
                    <a:srgbClr val="5BD078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Programs Effective: January 2023</a:t>
              </a:r>
            </a:p>
          </p:txBody>
        </p:sp>
      </p:grpSp>
      <p:graphicFrame>
        <p:nvGraphicFramePr>
          <p:cNvPr id="26" name="Diagram 25">
            <a:extLst>
              <a:ext uri="{FF2B5EF4-FFF2-40B4-BE49-F238E27FC236}">
                <a16:creationId xmlns:a16="http://schemas.microsoft.com/office/drawing/2014/main" id="{98E1A9F5-C50F-443C-BFE8-C319E579A754}"/>
              </a:ext>
            </a:extLst>
          </p:cNvPr>
          <p:cNvGraphicFramePr/>
          <p:nvPr/>
        </p:nvGraphicFramePr>
        <p:xfrm>
          <a:off x="1524000" y="1303693"/>
          <a:ext cx="9144000" cy="2333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F48A37E0-A42D-9145-93BF-AA0C04A97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10807" y="6304863"/>
            <a:ext cx="1161826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8666D9-BE27-4340-8C56-1701C85A723C}" type="slidenum">
              <a:rPr kumimoji="0" lang="en-US" sz="1000" b="0" i="0" u="none" strike="noStrike" kern="0" cap="none" spc="0" normalizeH="0" baseline="0" noProof="0" smtClean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073E87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7167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5C3F7-1ADD-4116-AEC2-8AC5670C6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Fifth Management Plans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0ED52-C702-4505-8F16-7C79C3844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F47CD-AFB0-4D4F-AEBA-43EF0833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8666D9-BE27-4340-8C56-1701C85A723C}" type="slidenum">
              <a:rPr kumimoji="0" lang="en-US" sz="1000" b="0" i="0" u="none" strike="noStrike" kern="0" cap="none" spc="0" normalizeH="0" baseline="0" noProof="0" smtClean="0">
                <a:ln>
                  <a:noFill/>
                </a:ln>
                <a:solidFill>
                  <a:srgbClr val="073E87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073E87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A801E3-0641-4F05-947A-6532F3978B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635" y="6172200"/>
            <a:ext cx="733321" cy="57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172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ED0AFC-DFFB-4EDD-973D-33AB63C8D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15089" y="5737154"/>
            <a:ext cx="1161826" cy="273844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8666D9-BE27-4340-8C56-1701C85A723C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9F9E54F-3309-4CD0-A6D8-EA0A3BB86DBA}"/>
              </a:ext>
            </a:extLst>
          </p:cNvPr>
          <p:cNvGraphicFramePr/>
          <p:nvPr/>
        </p:nvGraphicFramePr>
        <p:xfrm>
          <a:off x="1128522" y="2238789"/>
          <a:ext cx="9934956" cy="4372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EE96170-A2FB-4902-B5E4-299F6C57E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Estimated 5MP Timeline</a:t>
            </a:r>
            <a:br>
              <a:rPr lang="en-US"/>
            </a:br>
            <a:r>
              <a:rPr lang="en-US" sz="1500">
                <a:solidFill>
                  <a:schemeClr val="accent5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new.azwater.gov/5MP</a:t>
            </a:r>
            <a:r>
              <a:rPr lang="en-US" sz="1500">
                <a:solidFill>
                  <a:schemeClr val="accent5"/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C16D1E9-E7C3-451E-82B3-6FCAA643C6A8}"/>
              </a:ext>
            </a:extLst>
          </p:cNvPr>
          <p:cNvSpPr txBox="1"/>
          <p:nvPr/>
        </p:nvSpPr>
        <p:spPr>
          <a:xfrm>
            <a:off x="1621802" y="4156194"/>
            <a:ext cx="995753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>
                <a:ln>
                  <a:noFill/>
                </a:ln>
                <a:solidFill>
                  <a:srgbClr val="4584D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2021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022B7B-228C-49FB-8876-9EFA5D5DF08C}"/>
              </a:ext>
            </a:extLst>
          </p:cNvPr>
          <p:cNvSpPr txBox="1"/>
          <p:nvPr/>
        </p:nvSpPr>
        <p:spPr>
          <a:xfrm>
            <a:off x="1621802" y="2640981"/>
            <a:ext cx="995753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>
                <a:ln>
                  <a:noFill/>
                </a:ln>
                <a:solidFill>
                  <a:srgbClr val="4584D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2020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26C1A4E-CB95-41EC-81EF-6202E8511DBA}"/>
              </a:ext>
            </a:extLst>
          </p:cNvPr>
          <p:cNvSpPr txBox="1"/>
          <p:nvPr/>
        </p:nvSpPr>
        <p:spPr>
          <a:xfrm>
            <a:off x="1621802" y="5688104"/>
            <a:ext cx="995753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>
                <a:ln>
                  <a:noFill/>
                </a:ln>
                <a:solidFill>
                  <a:srgbClr val="4584D3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50C2477-6BDA-4F2C-8A38-C5493F3E593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635" y="6172200"/>
            <a:ext cx="733321" cy="57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675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AA705D-8106-48BB-89C3-4670DD43F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5MP Concepts Webpage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E612E8-7444-4818-8F10-F17BB0ECCA3B}"/>
              </a:ext>
            </a:extLst>
          </p:cNvPr>
          <p:cNvSpPr txBox="1"/>
          <p:nvPr/>
        </p:nvSpPr>
        <p:spPr>
          <a:xfrm>
            <a:off x="3810000" y="121498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5C040"/>
                </a:solidFill>
                <a:effectLst/>
                <a:uLnTx/>
                <a:uFillTx/>
                <a:latin typeface="Candara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https://new.azwater.gov/5MP/plans-concepts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5C040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845A63-0D73-4695-A14E-1FCD84941B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635" y="6172200"/>
            <a:ext cx="733321" cy="57020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54327F-BDB3-4F25-B87F-6FC44EC3A4B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2882" r="12196"/>
          <a:stretch/>
        </p:blipFill>
        <p:spPr>
          <a:xfrm>
            <a:off x="2467137" y="1773937"/>
            <a:ext cx="7257726" cy="478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136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54424-9158-4CE4-9E46-0CCED5224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All 5 Fifth Management Plans will be drafted simultaneously</a:t>
            </a:r>
          </a:p>
          <a:p>
            <a:pPr lvl="1"/>
            <a:r>
              <a:rPr lang="en-US"/>
              <a:t>Structure will largely match across AMAs</a:t>
            </a:r>
          </a:p>
          <a:p>
            <a:pPr lvl="1"/>
            <a:r>
              <a:rPr lang="en-US"/>
              <a:t>Time for AMA Customization</a:t>
            </a:r>
          </a:p>
          <a:p>
            <a:r>
              <a:rPr lang="en-US"/>
              <a:t>MPWG Subgroups will reconvene as needed to review draft regulatory language</a:t>
            </a:r>
          </a:p>
          <a:p>
            <a:endParaRPr lang="en-US"/>
          </a:p>
          <a:p>
            <a:pPr algn="ctr">
              <a:buFont typeface="Wingdings" panose="05000000000000000000" pitchFamily="2" charset="2"/>
              <a:buChar char="Ø"/>
            </a:pPr>
            <a:r>
              <a:rPr lang="en-US" b="1"/>
              <a:t>Goal: Publication of Initial Drafts in early 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2F700E-2109-4005-9395-B599D4FD8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Drafting Logistics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B4E42C-8103-418D-987D-071C32AAFE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635" y="6172200"/>
            <a:ext cx="733321" cy="57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255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8D20905-387C-43BA-B4BD-36BAE94A889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0" y="1981200"/>
          <a:ext cx="91440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AE8DD05-3A6B-47BD-AB40-1A5572A12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MPWG Subgroups</a:t>
            </a:r>
            <a:br>
              <a:rPr lang="en-US"/>
            </a:br>
            <a:r>
              <a:rPr lang="en-US" sz="2700">
                <a:solidFill>
                  <a:srgbClr val="F5C040"/>
                </a:solidFill>
              </a:rPr>
              <a:t>{ All meeting info is available at </a:t>
            </a:r>
            <a:r>
              <a:rPr lang="en-US" sz="2700" u="sng">
                <a:solidFill>
                  <a:srgbClr val="F5C040"/>
                </a:solidFill>
              </a:rPr>
              <a:t>new.azwater.gov/5MP</a:t>
            </a:r>
            <a:r>
              <a:rPr lang="en-US" sz="2700">
                <a:solidFill>
                  <a:srgbClr val="F5C040"/>
                </a:solidFill>
              </a:rPr>
              <a:t> } </a:t>
            </a:r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335B990-C66B-4AF5-8BE2-FF42501301DC}"/>
              </a:ext>
            </a:extLst>
          </p:cNvPr>
          <p:cNvGrpSpPr/>
          <p:nvPr/>
        </p:nvGrpSpPr>
        <p:grpSpPr>
          <a:xfrm>
            <a:off x="6781801" y="3332152"/>
            <a:ext cx="1149777" cy="307777"/>
            <a:chOff x="685800" y="1887285"/>
            <a:chExt cx="3023856" cy="809439"/>
          </a:xfrm>
        </p:grpSpPr>
        <p:pic>
          <p:nvPicPr>
            <p:cNvPr id="7" name="Graphic 6" descr="Daily calendar">
              <a:extLst>
                <a:ext uri="{FF2B5EF4-FFF2-40B4-BE49-F238E27FC236}">
                  <a16:creationId xmlns:a16="http://schemas.microsoft.com/office/drawing/2014/main" id="{39459BDC-6671-443F-9B65-2237978BED9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85800" y="1949107"/>
              <a:ext cx="685800" cy="6858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7718EA3-C751-4947-8E84-141D74ACC527}"/>
                </a:ext>
              </a:extLst>
            </p:cNvPr>
            <p:cNvSpPr txBox="1"/>
            <p:nvPr/>
          </p:nvSpPr>
          <p:spPr>
            <a:xfrm>
              <a:off x="1189020" y="1887285"/>
              <a:ext cx="2520638" cy="80943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5C04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TBD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76806FA-319E-49F5-A941-FF4811469685}"/>
              </a:ext>
            </a:extLst>
          </p:cNvPr>
          <p:cNvGrpSpPr/>
          <p:nvPr/>
        </p:nvGrpSpPr>
        <p:grpSpPr>
          <a:xfrm>
            <a:off x="9261926" y="4522104"/>
            <a:ext cx="1155334" cy="315760"/>
            <a:chOff x="685800" y="1804473"/>
            <a:chExt cx="3038473" cy="830434"/>
          </a:xfrm>
        </p:grpSpPr>
        <p:pic>
          <p:nvPicPr>
            <p:cNvPr id="11" name="Graphic 10" descr="Daily calendar">
              <a:extLst>
                <a:ext uri="{FF2B5EF4-FFF2-40B4-BE49-F238E27FC236}">
                  <a16:creationId xmlns:a16="http://schemas.microsoft.com/office/drawing/2014/main" id="{2D5EF6D9-AA2F-4D49-A29E-C30DDF187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85800" y="1949107"/>
              <a:ext cx="685800" cy="6858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381FC39-20E7-469F-9830-6FD1C2C95C8D}"/>
                </a:ext>
              </a:extLst>
            </p:cNvPr>
            <p:cNvSpPr txBox="1"/>
            <p:nvPr/>
          </p:nvSpPr>
          <p:spPr>
            <a:xfrm>
              <a:off x="1203635" y="1804473"/>
              <a:ext cx="2520638" cy="82967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5C04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3/10/2021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E501017-E0BE-4B16-A7A0-A28D35B75D31}"/>
              </a:ext>
            </a:extLst>
          </p:cNvPr>
          <p:cNvGrpSpPr/>
          <p:nvPr/>
        </p:nvGrpSpPr>
        <p:grpSpPr>
          <a:xfrm>
            <a:off x="5975765" y="4517316"/>
            <a:ext cx="1149722" cy="307777"/>
            <a:chOff x="685800" y="1941083"/>
            <a:chExt cx="3023714" cy="809439"/>
          </a:xfrm>
        </p:grpSpPr>
        <p:pic>
          <p:nvPicPr>
            <p:cNvPr id="14" name="Graphic 13" descr="Daily calendar">
              <a:extLst>
                <a:ext uri="{FF2B5EF4-FFF2-40B4-BE49-F238E27FC236}">
                  <a16:creationId xmlns:a16="http://schemas.microsoft.com/office/drawing/2014/main" id="{D20B1F7A-4AFB-43F3-9327-6F3F26541DE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85800" y="1949107"/>
              <a:ext cx="685800" cy="6858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1D9D595-591D-43A8-8696-6C937DA60927}"/>
                </a:ext>
              </a:extLst>
            </p:cNvPr>
            <p:cNvSpPr txBox="1"/>
            <p:nvPr/>
          </p:nvSpPr>
          <p:spPr>
            <a:xfrm>
              <a:off x="1188876" y="1941083"/>
              <a:ext cx="2520638" cy="80943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5C04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2/10/2021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A3D78-54DE-4B0F-99B0-A2DA448B737E}"/>
              </a:ext>
            </a:extLst>
          </p:cNvPr>
          <p:cNvGrpSpPr/>
          <p:nvPr/>
        </p:nvGrpSpPr>
        <p:grpSpPr>
          <a:xfrm>
            <a:off x="7632701" y="5684691"/>
            <a:ext cx="1206799" cy="307777"/>
            <a:chOff x="685800" y="1840533"/>
            <a:chExt cx="3173824" cy="809440"/>
          </a:xfrm>
        </p:grpSpPr>
        <p:pic>
          <p:nvPicPr>
            <p:cNvPr id="17" name="Graphic 16" descr="Daily calendar">
              <a:extLst>
                <a:ext uri="{FF2B5EF4-FFF2-40B4-BE49-F238E27FC236}">
                  <a16:creationId xmlns:a16="http://schemas.microsoft.com/office/drawing/2014/main" id="{3B71CFFA-F4BE-4CA4-85B6-4DC9E229E1A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85800" y="1949107"/>
              <a:ext cx="685800" cy="6858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C210218-7130-4238-B3A4-3F60835F3456}"/>
                </a:ext>
              </a:extLst>
            </p:cNvPr>
            <p:cNvSpPr txBox="1"/>
            <p:nvPr/>
          </p:nvSpPr>
          <p:spPr>
            <a:xfrm>
              <a:off x="1218134" y="1840533"/>
              <a:ext cx="2641490" cy="80944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5C04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2/24/2021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864950E-013C-4332-9B3B-3352C9A78283}"/>
              </a:ext>
            </a:extLst>
          </p:cNvPr>
          <p:cNvGrpSpPr/>
          <p:nvPr/>
        </p:nvGrpSpPr>
        <p:grpSpPr>
          <a:xfrm>
            <a:off x="4295888" y="4525951"/>
            <a:ext cx="1142246" cy="307777"/>
            <a:chOff x="685800" y="1887283"/>
            <a:chExt cx="3004052" cy="809439"/>
          </a:xfrm>
        </p:grpSpPr>
        <p:pic>
          <p:nvPicPr>
            <p:cNvPr id="20" name="Graphic 19" descr="Daily calendar">
              <a:extLst>
                <a:ext uri="{FF2B5EF4-FFF2-40B4-BE49-F238E27FC236}">
                  <a16:creationId xmlns:a16="http://schemas.microsoft.com/office/drawing/2014/main" id="{C326A3BE-9515-4E5C-B774-CD4EB4FDC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85800" y="1949107"/>
              <a:ext cx="685800" cy="6858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3E7F4C7-1256-4569-8257-D24DB7B5D454}"/>
                </a:ext>
              </a:extLst>
            </p:cNvPr>
            <p:cNvSpPr txBox="1"/>
            <p:nvPr/>
          </p:nvSpPr>
          <p:spPr>
            <a:xfrm>
              <a:off x="1169214" y="1887283"/>
              <a:ext cx="2520638" cy="80943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5C04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3/24/2021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9F9ACFD-98DD-4793-8248-8B3A6ADD9625}"/>
              </a:ext>
            </a:extLst>
          </p:cNvPr>
          <p:cNvGrpSpPr/>
          <p:nvPr/>
        </p:nvGrpSpPr>
        <p:grpSpPr>
          <a:xfrm>
            <a:off x="7763411" y="4513537"/>
            <a:ext cx="1049692" cy="320040"/>
            <a:chOff x="7632701" y="4537658"/>
            <a:chExt cx="980040" cy="353943"/>
          </a:xfrm>
        </p:grpSpPr>
        <p:pic>
          <p:nvPicPr>
            <p:cNvPr id="24" name="Graphic 23" descr="Daily calendar">
              <a:extLst>
                <a:ext uri="{FF2B5EF4-FFF2-40B4-BE49-F238E27FC236}">
                  <a16:creationId xmlns:a16="http://schemas.microsoft.com/office/drawing/2014/main" id="{319EBD5D-4866-48C1-BDB7-8A6C35F73B6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632701" y="4581035"/>
              <a:ext cx="260765" cy="260765"/>
            </a:xfrm>
            <a:prstGeom prst="rect">
              <a:avLst/>
            </a:prstGeom>
          </p:spPr>
        </p:pic>
        <p:sp>
          <p:nvSpPr>
            <p:cNvPr id="25" name="TextBox 34">
              <a:extLst>
                <a:ext uri="{FF2B5EF4-FFF2-40B4-BE49-F238E27FC236}">
                  <a16:creationId xmlns:a16="http://schemas.microsoft.com/office/drawing/2014/main" id="{B72F0A3F-1056-4A21-83E7-7563B86855BA}"/>
                </a:ext>
              </a:extLst>
            </p:cNvPr>
            <p:cNvSpPr txBox="1"/>
            <p:nvPr/>
          </p:nvSpPr>
          <p:spPr>
            <a:xfrm>
              <a:off x="7654307" y="4537658"/>
              <a:ext cx="958434" cy="3539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5C04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rPr>
                <a:t>TBD</a:t>
              </a: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D4296704-3340-48DC-8720-2FE5A9F005F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4635" y="6172200"/>
            <a:ext cx="733321" cy="57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641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B1DAFC-F2EC-44A7-829B-3B1F151D2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609601"/>
            <a:ext cx="7772400" cy="1142999"/>
          </a:xfrm>
        </p:spPr>
        <p:txBody>
          <a:bodyPr anchor="ctr">
            <a:normAutofit/>
          </a:bodyPr>
          <a:lstStyle/>
          <a:p>
            <a:pPr algn="ctr"/>
            <a:r>
              <a:rPr lang="en-US" sz="4800"/>
              <a:t>Questions?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AF23D7-4C1C-412B-AC6F-B9981DEBF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6900" y="1981200"/>
            <a:ext cx="8458200" cy="2971800"/>
          </a:xfrm>
        </p:spPr>
        <p:txBody>
          <a:bodyPr numCol="2" anchor="ctr">
            <a:normAutofit/>
          </a:bodyPr>
          <a:lstStyle/>
          <a:p>
            <a:endParaRPr lang="en-US" sz="2400" b="1" dirty="0"/>
          </a:p>
          <a:p>
            <a:endParaRPr lang="en-US" sz="2800" b="1" dirty="0"/>
          </a:p>
          <a:p>
            <a:r>
              <a:rPr lang="en-US" sz="2400" b="1" dirty="0"/>
              <a:t>Maggie Martin</a:t>
            </a:r>
          </a:p>
          <a:p>
            <a:r>
              <a:rPr lang="en-US" sz="2400" dirty="0"/>
              <a:t>mmartin@azwater.gov</a:t>
            </a: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Management Plans Work Group: </a:t>
            </a:r>
          </a:p>
          <a:p>
            <a:r>
              <a:rPr lang="en-US" sz="1900" dirty="0">
                <a:solidFill>
                  <a:schemeClr val="bg1"/>
                </a:solidFill>
              </a:rPr>
              <a:t>new.azwater.gov/5MP</a:t>
            </a:r>
          </a:p>
          <a:p>
            <a:r>
              <a:rPr lang="en-US" sz="1800" b="1" dirty="0">
                <a:solidFill>
                  <a:schemeClr val="bg1"/>
                </a:solidFill>
              </a:rPr>
              <a:t>Concepts page: </a:t>
            </a:r>
            <a:r>
              <a:rPr lang="en-US" sz="1600" dirty="0"/>
              <a:t>https://new.azwater.gov/5MP/plans-concepts</a:t>
            </a:r>
            <a:endParaRPr lang="en-US" sz="1600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Full Text of Management Plans:</a:t>
            </a:r>
          </a:p>
          <a:p>
            <a:r>
              <a:rPr lang="en-US" sz="1800" dirty="0">
                <a:solidFill>
                  <a:schemeClr val="bg1"/>
                </a:solidFill>
              </a:rPr>
              <a:t>new.azwater.gov/ama/management-plans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26AE5E-1718-45C7-8F50-30ABCD899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2124" y="5803298"/>
            <a:ext cx="1207755" cy="9391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FC77974-9254-4EC2-AD21-B87A79465847}"/>
              </a:ext>
            </a:extLst>
          </p:cNvPr>
          <p:cNvSpPr txBox="1"/>
          <p:nvPr/>
        </p:nvSpPr>
        <p:spPr>
          <a:xfrm>
            <a:off x="3124200" y="4811583"/>
            <a:ext cx="594360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For questions about  meetings or to submit comments: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ndara"/>
                <a:ea typeface="+mn-ea"/>
                <a:cs typeface="+mn-cs"/>
              </a:rPr>
              <a:t>managementplans@azwater.gov</a:t>
            </a:r>
          </a:p>
        </p:txBody>
      </p:sp>
    </p:spTree>
    <p:extLst>
      <p:ext uri="{BB962C8B-B14F-4D97-AF65-F5344CB8AC3E}">
        <p14:creationId xmlns:p14="http://schemas.microsoft.com/office/powerpoint/2010/main" val="2628934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ADWR PPT Theme">
  <a:themeElements>
    <a:clrScheme name="Custom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052E65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WR Presentation Template" id="{6C1BAA5C-F306-4C39-B6C2-5B5F4B6EF38B}" vid="{1593A692-6F52-4E08-9132-31E4ACE23B3A}"/>
    </a:ext>
  </a:extLst>
</a:theme>
</file>

<file path=ppt/theme/theme2.xml><?xml version="1.0" encoding="utf-8"?>
<a:theme xmlns:a="http://schemas.openxmlformats.org/drawingml/2006/main" name="2_Strategic Vision_DC Delegation">
  <a:themeElements>
    <a:clrScheme name="Custom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052E65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</Words>
  <Application>Microsoft Office PowerPoint</Application>
  <PresentationFormat>Widescreen</PresentationFormat>
  <Paragraphs>96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Candara</vt:lpstr>
      <vt:lpstr>Symbol</vt:lpstr>
      <vt:lpstr>Wingdings</vt:lpstr>
      <vt:lpstr>1_ADWR PPT Theme</vt:lpstr>
      <vt:lpstr>2_Strategic Vision_DC Delegation</vt:lpstr>
      <vt:lpstr>Management Plans Update</vt:lpstr>
      <vt:lpstr>Fourth Management Plans</vt:lpstr>
      <vt:lpstr>4MP Adoption Timeline</vt:lpstr>
      <vt:lpstr>Fifth Management Plans</vt:lpstr>
      <vt:lpstr>Estimated 5MP Timeline new.azwater.gov/5MP </vt:lpstr>
      <vt:lpstr>5MP Concepts Webpage</vt:lpstr>
      <vt:lpstr>Drafting Logistics</vt:lpstr>
      <vt:lpstr>MPWG Subgroups { All meeting info is available at new.azwater.gov/5MP }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Plans Update</dc:title>
  <dc:creator>Kennedy Shepard</dc:creator>
  <cp:lastModifiedBy>Kennedy Shepard</cp:lastModifiedBy>
  <cp:revision>1</cp:revision>
  <dcterms:created xsi:type="dcterms:W3CDTF">2021-02-03T23:45:39Z</dcterms:created>
  <dcterms:modified xsi:type="dcterms:W3CDTF">2021-02-03T23:46:23Z</dcterms:modified>
</cp:coreProperties>
</file>