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14"/>
  </p:notesMasterIdLst>
  <p:sldIdLst>
    <p:sldId id="592" r:id="rId3"/>
    <p:sldId id="580" r:id="rId4"/>
    <p:sldId id="591" r:id="rId5"/>
    <p:sldId id="581" r:id="rId6"/>
    <p:sldId id="552" r:id="rId7"/>
    <p:sldId id="442" r:id="rId8"/>
    <p:sldId id="548" r:id="rId9"/>
    <p:sldId id="550" r:id="rId10"/>
    <p:sldId id="593" r:id="rId11"/>
    <p:sldId id="498" r:id="rId12"/>
    <p:sldId id="59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40" d="100"/>
          <a:sy n="40" d="100"/>
        </p:scale>
        <p:origin x="153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BFA59B-5336-45EC-AB8A-209A971F93EF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513A7F-16B6-4A8E-A79B-141D8FB80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715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>
            <a:extLst>
              <a:ext uri="{FF2B5EF4-FFF2-40B4-BE49-F238E27FC236}">
                <a16:creationId xmlns:a16="http://schemas.microsoft.com/office/drawing/2014/main" id="{17B44F11-CE8F-452D-8CD6-A55246F983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CD2C11-51ED-47EF-AFD8-F38269DE64F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7459" name="Rectangle 2">
            <a:extLst>
              <a:ext uri="{FF2B5EF4-FFF2-40B4-BE49-F238E27FC236}">
                <a16:creationId xmlns:a16="http://schemas.microsoft.com/office/drawing/2014/main" id="{14D47047-6DCB-4B5F-A3C1-DA2EF19B90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200" y="696913"/>
            <a:ext cx="6197600" cy="3486150"/>
          </a:xfrm>
          <a:solidFill>
            <a:srgbClr val="FFFFFF"/>
          </a:solidFill>
          <a:ln/>
        </p:spPr>
      </p:sp>
      <p:sp>
        <p:nvSpPr>
          <p:cNvPr id="147460" name="Rectangle 3">
            <a:extLst>
              <a:ext uri="{FF2B5EF4-FFF2-40B4-BE49-F238E27FC236}">
                <a16:creationId xmlns:a16="http://schemas.microsoft.com/office/drawing/2014/main" id="{602C96A6-1FBF-4806-8881-A095128834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87A113A-E752-4208-994A-C75172BE4573}"/>
              </a:ext>
            </a:extLst>
          </p:cNvPr>
          <p:cNvCxnSpPr/>
          <p:nvPr/>
        </p:nvCxnSpPr>
        <p:spPr>
          <a:xfrm>
            <a:off x="1972733" y="4572000"/>
            <a:ext cx="3962400" cy="1588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8E4452E-2FFE-449C-A85B-6340027F58C5}"/>
              </a:ext>
            </a:extLst>
          </p:cNvPr>
          <p:cNvCxnSpPr/>
          <p:nvPr/>
        </p:nvCxnSpPr>
        <p:spPr>
          <a:xfrm>
            <a:off x="6299200" y="4572000"/>
            <a:ext cx="3962400" cy="1588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F3DB34AF-91E7-455E-A7C6-5CE0D3EA05B3}"/>
              </a:ext>
            </a:extLst>
          </p:cNvPr>
          <p:cNvSpPr/>
          <p:nvPr/>
        </p:nvSpPr>
        <p:spPr>
          <a:xfrm>
            <a:off x="6074833" y="4548189"/>
            <a:ext cx="61384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609600" y="4648200"/>
            <a:ext cx="11074400" cy="1143000"/>
          </a:xfrm>
        </p:spPr>
        <p:txBody>
          <a:bodyPr>
            <a:noAutofit/>
          </a:bodyPr>
          <a:lstStyle>
            <a:lvl1pPr marL="0" indent="0" algn="ctr">
              <a:buNone/>
              <a:defRPr sz="24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609600" y="2438400"/>
            <a:ext cx="110744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4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0811982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7106534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4633986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1582400" cy="8382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625600" y="1981200"/>
            <a:ext cx="5080000" cy="4114800"/>
          </a:xfrm>
        </p:spPr>
        <p:txBody>
          <a:bodyPr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08800" y="1981200"/>
            <a:ext cx="508000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8146222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E6A4B-2BAC-964B-AB54-0C2E4849C4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  <a:latin typeface="Swis721 Blk BT Black" panose="020B09040305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54A9B6-DB32-0A4C-8148-9899DD443D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7E5105-329E-1245-9FC0-5C55F332E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E7904-10E7-403D-99FF-206C5E2E8218}" type="datetimeFigureOut">
              <a:rPr lang="en-US" smtClean="0"/>
              <a:t>2/4/2021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933B5D-3930-334C-9419-EA5B5C5EA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06A0CE-D5E4-5541-8F3D-4142A718B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FD033-5223-4DD2-94C9-E99C8FC700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8442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5BC3D74-9503-AE4E-B59B-E8CB4787A3ED}"/>
              </a:ext>
            </a:extLst>
          </p:cNvPr>
          <p:cNvSpPr/>
          <p:nvPr userDrawn="1"/>
        </p:nvSpPr>
        <p:spPr>
          <a:xfrm>
            <a:off x="0" y="6205728"/>
            <a:ext cx="12192000" cy="6522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E22201-79DC-024C-BBB6-6BD99AEC7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D1C77B-BC3F-5B44-95FD-61C7554390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61F7AF-F3A2-9342-9DD3-F529275E4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E7904-10E7-403D-99FF-206C5E2E8218}" type="datetimeFigureOut">
              <a:rPr lang="en-US" smtClean="0"/>
              <a:t>2/4/2021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87F0-0799-AF42-AEB0-D081A6F3C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AF2E93-90A8-7A44-972E-76F12A017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FD033-5223-4DD2-94C9-E99C8FC700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4275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1D64A-9C5C-D945-A0C4-901E69063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tx1"/>
                </a:solidFill>
                <a:latin typeface="Swis721 Blk BT Black" panose="020B09040305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7FA170-B825-744D-A49C-ED18A25584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E3D28C-FD26-E34F-86D5-7171F2744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E7904-10E7-403D-99FF-206C5E2E8218}" type="datetimeFigureOut">
              <a:rPr lang="en-US" smtClean="0"/>
              <a:t>2/4/2021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AE2416-E232-1948-BE02-024AB557D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C747BF-68E8-4241-A4F0-15A12CE87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FD033-5223-4DD2-94C9-E99C8FC700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2290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41815-97D5-AF40-BF5D-4F56AE7F4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0368"/>
            <a:ext cx="10515600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29B49-36A7-0045-AC02-87AAA88129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163F70-4321-EA40-BE72-CEB8843726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4BE56C-4B18-9045-B273-FAB109040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E7904-10E7-403D-99FF-206C5E2E8218}" type="datetimeFigureOut">
              <a:rPr lang="en-US" smtClean="0"/>
              <a:t>2/4/2021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9E700A-282A-D446-AFDD-962FA3625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8E39D7-73DE-0F48-87EA-0430783E8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FD033-5223-4DD2-94C9-E99C8FC700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5525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9EC9EC6-1759-FA47-9F07-F4E13FFAD56E}"/>
              </a:ext>
            </a:extLst>
          </p:cNvPr>
          <p:cNvSpPr/>
          <p:nvPr userDrawn="1"/>
        </p:nvSpPr>
        <p:spPr>
          <a:xfrm>
            <a:off x="0" y="6205728"/>
            <a:ext cx="12192000" cy="6522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FD36A2-50AD-C447-AFB4-F3BC8FC45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1D9769-5238-A148-A987-949E176D2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024BC2-B4E9-6B41-9767-2EEB84D639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0F82C4-3D5F-1547-859B-FB5A4CEFFA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5A9F82-6B5C-F845-9F66-5139AB2EA9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3F721F-73F5-954C-AE07-4C39C44B9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E7904-10E7-403D-99FF-206C5E2E8218}" type="datetimeFigureOut">
              <a:rPr lang="en-US" smtClean="0"/>
              <a:t>2/4/2021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455235-8C14-8342-B073-FE76E052F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C4EAE3-7D2E-FA46-925F-EC5809765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FD033-5223-4DD2-94C9-E99C8FC700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623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79E87-D4E3-FA45-90EE-8071D97EB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F178C3-2EE8-044D-879E-0D161144F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E7904-10E7-403D-99FF-206C5E2E8218}" type="datetimeFigureOut">
              <a:rPr lang="en-US" smtClean="0"/>
              <a:t>2/4/2021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33CF5A-0E68-A24F-AA53-8614AB0B2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4E20AC-4A3B-C742-BF48-A4E0F62D7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FD033-5223-4DD2-94C9-E99C8FC700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5054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A5A023-B55F-8849-AEA1-A51863ECA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E7904-10E7-403D-99FF-206C5E2E8218}" type="datetimeFigureOut">
              <a:rPr lang="en-US" smtClean="0"/>
              <a:t>2/4/2021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FACA3-E93F-2142-BE81-F8E86B870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B626CB-B315-D241-B0F6-2AC153391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FD033-5223-4DD2-94C9-E99C8FC700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298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6CEE1CC-83DD-452C-9B40-060540C5374C}"/>
              </a:ext>
            </a:extLst>
          </p:cNvPr>
          <p:cNvCxnSpPr/>
          <p:nvPr userDrawn="1"/>
        </p:nvCxnSpPr>
        <p:spPr>
          <a:xfrm>
            <a:off x="609600" y="1371600"/>
            <a:ext cx="109728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09600" y="1524000"/>
            <a:ext cx="10972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76745146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67451-5347-FE49-B159-89ADDBB6C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0F1DCD-CE1F-B048-8BE5-3A8489D453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C7EAA-040E-B948-8447-2D0ABAF736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DD03D6-2D39-E74D-9E02-5C807B22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E7904-10E7-403D-99FF-206C5E2E8218}" type="datetimeFigureOut">
              <a:rPr lang="en-US" smtClean="0"/>
              <a:t>2/4/2021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2714F0-C6D5-EF4A-8098-D175C358C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6324AF-FCFE-6643-859F-EF996785C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FD033-5223-4DD2-94C9-E99C8FC700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2983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3C905-1901-DE4B-A5CA-E05CF1A45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 b="1" i="0">
                <a:solidFill>
                  <a:schemeClr val="tx1"/>
                </a:solidFill>
                <a:latin typeface="Swiss 721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22389A-E186-0E45-9CA7-8AC9EF8A90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950032-FE0F-7D4D-9556-A77481221A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7DE2C4-F502-3B44-B017-57F95EEA4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E7904-10E7-403D-99FF-206C5E2E8218}" type="datetimeFigureOut">
              <a:rPr lang="en-US" smtClean="0"/>
              <a:t>2/4/2021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367AE0-AE5D-034E-94B0-0C96C41D1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EBBB3F-6AA7-4740-A01C-625579E6C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FD033-5223-4DD2-94C9-E99C8FC700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6173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43712-BBC8-2F48-8FA8-90460C541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7A0C07-86A6-A64C-B59B-3DD1FDACC1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596DD-B240-114C-A46D-D84EFC9B3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E7904-10E7-403D-99FF-206C5E2E8218}" type="datetimeFigureOut">
              <a:rPr lang="en-US" smtClean="0"/>
              <a:t>2/4/2021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92035C-F705-3C4E-9C15-CBFC5182A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74F84-7603-6444-9111-182FB4A49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FD033-5223-4DD2-94C9-E99C8FC700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3034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C41B28-9EBE-E245-B12A-6282CEFE2A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3E74F4-A5B5-0541-A5D2-CC6E54CCEE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9C7F60-6564-E743-935B-A318C8B75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E7904-10E7-403D-99FF-206C5E2E8218}" type="datetimeFigureOut">
              <a:rPr lang="en-US" smtClean="0"/>
              <a:t>2/4/2021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D5BE4A-A668-A54C-BAF8-A56ED9EB6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CEA97-4420-EE44-A3AE-4A2A36689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FD033-5223-4DD2-94C9-E99C8FC700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4230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28EB63-B49A-4256-A6E4-0787FEEF9D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9479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46CA2F5-E24E-4E19-AA5B-C15411C1A6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7544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DF91608-4374-40E2-B98C-C2122C1A42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0426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4572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0E9F143-6C6B-48E5-9B2E-199897C53D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458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14F7F16-ADF6-41DA-85DA-BA623A314E89}"/>
              </a:ext>
            </a:extLst>
          </p:cNvPr>
          <p:cNvCxnSpPr/>
          <p:nvPr/>
        </p:nvCxnSpPr>
        <p:spPr>
          <a:xfrm>
            <a:off x="914400" y="4916488"/>
            <a:ext cx="10566400" cy="4762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505200"/>
            <a:ext cx="105664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400" b="0" i="1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4958864"/>
            <a:ext cx="10566400" cy="984736"/>
          </a:xfrm>
        </p:spPr>
        <p:txBody>
          <a:bodyPr>
            <a:normAutofit/>
          </a:bodyPr>
          <a:lstStyle>
            <a:lvl1pPr marL="0" indent="0">
              <a:buNone/>
              <a:defRPr sz="2400" b="1" i="0" spc="100" baseline="0">
                <a:solidFill>
                  <a:schemeClr val="accent2">
                    <a:lumMod val="50000"/>
                  </a:schemeClr>
                </a:solidFill>
                <a:latin typeface="+mj-lt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3039908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AF51013-0FE4-46DC-AB2D-712D65EEF3A4}"/>
              </a:ext>
            </a:extLst>
          </p:cNvPr>
          <p:cNvCxnSpPr/>
          <p:nvPr userDrawn="1"/>
        </p:nvCxnSpPr>
        <p:spPr>
          <a:xfrm>
            <a:off x="609600" y="1371600"/>
            <a:ext cx="109728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5413248" cy="4572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524000"/>
            <a:ext cx="5413248" cy="4572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9213923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A54822A-C3B3-47A5-8721-1192001A1EB9}"/>
              </a:ext>
            </a:extLst>
          </p:cNvPr>
          <p:cNvCxnSpPr/>
          <p:nvPr/>
        </p:nvCxnSpPr>
        <p:spPr>
          <a:xfrm>
            <a:off x="751418" y="2179639"/>
            <a:ext cx="4997449" cy="1587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E8118EA-082A-47F9-98D0-ED077C04D647}"/>
              </a:ext>
            </a:extLst>
          </p:cNvPr>
          <p:cNvCxnSpPr/>
          <p:nvPr/>
        </p:nvCxnSpPr>
        <p:spPr>
          <a:xfrm>
            <a:off x="6339418" y="2179639"/>
            <a:ext cx="4999567" cy="1587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10B8B4-41AA-483E-BBE3-FAE0A010A8DC}"/>
              </a:ext>
            </a:extLst>
          </p:cNvPr>
          <p:cNvCxnSpPr/>
          <p:nvPr userDrawn="1"/>
        </p:nvCxnSpPr>
        <p:spPr>
          <a:xfrm>
            <a:off x="609600" y="1295400"/>
            <a:ext cx="109728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400" b="1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609600" y="2209800"/>
            <a:ext cx="5384800" cy="39136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6197600" y="2209800"/>
            <a:ext cx="5384800" cy="39136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544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6197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400" b="1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3666406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60706512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2896457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609600" y="457200"/>
            <a:ext cx="83312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042400" y="1600200"/>
            <a:ext cx="2645664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9042400" y="457200"/>
            <a:ext cx="26416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9422147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9200" y="457200"/>
            <a:ext cx="2743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457200"/>
            <a:ext cx="80264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9200" y="1600200"/>
            <a:ext cx="27432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5731370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Placeholder 8">
            <a:extLst>
              <a:ext uri="{FF2B5EF4-FFF2-40B4-BE49-F238E27FC236}">
                <a16:creationId xmlns:a16="http://schemas.microsoft.com/office/drawing/2014/main" id="{04AA1576-D73C-497F-B37C-190D0106C06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447800"/>
            <a:ext cx="109728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" name="Title Placeholder 4">
            <a:extLst>
              <a:ext uri="{FF2B5EF4-FFF2-40B4-BE49-F238E27FC236}">
                <a16:creationId xmlns:a16="http://schemas.microsoft.com/office/drawing/2014/main" id="{36CCBEB9-843C-4021-9D3E-C09922177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3557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0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DD7E0E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D7E0E"/>
          </a:solidFill>
          <a:latin typeface="Bookman Old Style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D7E0E"/>
          </a:solidFill>
          <a:latin typeface="Bookman Old Style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D7E0E"/>
          </a:solidFill>
          <a:latin typeface="Bookman Old Style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D7E0E"/>
          </a:solidFill>
          <a:latin typeface="Bookman Old Style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D7E0E"/>
          </a:solidFill>
          <a:latin typeface="Bookman Old Style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D7E0E"/>
          </a:solidFill>
          <a:latin typeface="Bookman Old Style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D7E0E"/>
          </a:solidFill>
          <a:latin typeface="Bookman Old Style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D7E0E"/>
          </a:solidFill>
          <a:latin typeface="Bookman Old Style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rgbClr val="93540A"/>
        </a:buClr>
        <a:buSzPct val="100000"/>
        <a:buFont typeface="Wingdings" panose="05000000000000000000" pitchFamily="2" charset="2"/>
        <a:buChar char="Ø"/>
        <a:defRPr sz="2400" kern="1200">
          <a:solidFill>
            <a:srgbClr val="93540A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93540A"/>
        </a:buClr>
        <a:buSzPct val="100000"/>
        <a:buFont typeface="Wingdings" panose="05000000000000000000" pitchFamily="2" charset="2"/>
        <a:buChar char="Ø"/>
        <a:defRPr sz="2000" kern="1200">
          <a:solidFill>
            <a:srgbClr val="93540A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93540A"/>
        </a:buClr>
        <a:buSzPct val="100000"/>
        <a:buFont typeface="Wingdings" panose="05000000000000000000" pitchFamily="2" charset="2"/>
        <a:buChar char="Ø"/>
        <a:defRPr kern="1200">
          <a:solidFill>
            <a:srgbClr val="93540A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93540A"/>
        </a:buClr>
        <a:buSzPct val="100000"/>
        <a:buFont typeface="Wingdings" panose="05000000000000000000" pitchFamily="2" charset="2"/>
        <a:buChar char="Ø"/>
        <a:defRPr sz="1600" kern="1200">
          <a:solidFill>
            <a:srgbClr val="93540A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93540A"/>
        </a:buClr>
        <a:buSzPct val="100000"/>
        <a:buFont typeface="Wingdings" panose="05000000000000000000" pitchFamily="2" charset="2"/>
        <a:buChar char="Ø"/>
        <a:defRPr sz="1400" kern="1200">
          <a:solidFill>
            <a:srgbClr val="93540A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240175-F7A4-C843-A60F-D9089081E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0624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06A155-7989-774F-811E-7E307CE0D4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47999"/>
            <a:ext cx="10515600" cy="2231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3EDB1-E5F0-C247-B768-E757AEAD4D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wis721 Blk2 BT Black" panose="020B0904030502020204" pitchFamily="34" charset="0"/>
              </a:defRPr>
            </a:lvl1pPr>
          </a:lstStyle>
          <a:p>
            <a:fld id="{05AE7904-10E7-403D-99FF-206C5E2E8218}" type="datetimeFigureOut">
              <a:rPr lang="en-US" smtClean="0"/>
              <a:pPr/>
              <a:t>2/4/2021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B3A926-C528-8E49-A43B-E4FB0DCCD1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Swis721 Blk2 BT Black" panose="020B09040305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84B50D-87D7-9749-8D27-572B80595C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FD033-5223-4DD2-94C9-E99C8FC700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696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Swis721 Blk BT Black" panose="020B09040305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Gotham Rounded Book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Gotham Rounded Book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Gotham Rounded Book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Gotham Rounded Book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Gotham Rounded Book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D8CCC6-97D5-43A3-90B4-049641695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257175"/>
            <a:ext cx="4114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B3D8C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continuing programs through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B3D8C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challenges of COVID-19</a:t>
            </a:r>
          </a:p>
        </p:txBody>
      </p:sp>
      <p:pic>
        <p:nvPicPr>
          <p:cNvPr id="6" name="Picture 5" descr="A person carrying a box&#10;&#10;Description automatically generated with low confidence">
            <a:extLst>
              <a:ext uri="{FF2B5EF4-FFF2-40B4-BE49-F238E27FC236}">
                <a16:creationId xmlns:a16="http://schemas.microsoft.com/office/drawing/2014/main" id="{D9DEE9AF-BF22-4F2F-849E-F438566A8A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" y="1524000"/>
            <a:ext cx="6105526" cy="510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A person sitting in front of a computer&#10;&#10;Description automatically generated with medium confidence">
            <a:extLst>
              <a:ext uri="{FF2B5EF4-FFF2-40B4-BE49-F238E27FC236}">
                <a16:creationId xmlns:a16="http://schemas.microsoft.com/office/drawing/2014/main" id="{89AE0813-8810-485F-B96A-24A89BFD73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9354" y="3505200"/>
            <a:ext cx="4966448" cy="3216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person sitting at a desk with a computer&#10;&#10;Description automatically generated with medium confidence">
            <a:extLst>
              <a:ext uri="{FF2B5EF4-FFF2-40B4-BE49-F238E27FC236}">
                <a16:creationId xmlns:a16="http://schemas.microsoft.com/office/drawing/2014/main" id="{234003F6-FC5E-44C5-BAC8-712FB188857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4999" y="88809"/>
            <a:ext cx="4495801" cy="3775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5628243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>
            <a:alphaModFix amt="8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>
            <a:extLst>
              <a:ext uri="{FF2B5EF4-FFF2-40B4-BE49-F238E27FC236}">
                <a16:creationId xmlns:a16="http://schemas.microsoft.com/office/drawing/2014/main" id="{2886A53E-FBDF-4084-BCEB-A6016EA88909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1905000" y="685800"/>
            <a:ext cx="9601200" cy="656967"/>
          </a:xfrm>
        </p:spPr>
        <p:txBody>
          <a:bodyPr/>
          <a:lstStyle/>
          <a:p>
            <a:pPr marL="0" indent="0">
              <a:buNone/>
            </a:pPr>
            <a:r>
              <a:rPr lang="en-US" alt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Greater collaboration with the Pima County Smartscape program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BF9E65-A0DF-4FD4-805C-40337E7C54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24" r="1250" b="6087"/>
          <a:stretch/>
        </p:blipFill>
        <p:spPr>
          <a:xfrm>
            <a:off x="923424" y="1600200"/>
            <a:ext cx="10430376" cy="4687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layer, woman, computer, court&#10;&#10;Description automatically generated">
            <a:extLst>
              <a:ext uri="{FF2B5EF4-FFF2-40B4-BE49-F238E27FC236}">
                <a16:creationId xmlns:a16="http://schemas.microsoft.com/office/drawing/2014/main" id="{AA1B2C58-397F-C141-A399-E6D86EC49D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-79265"/>
            <a:ext cx="12332914" cy="6937265"/>
          </a:xfrm>
          <a:prstGeom prst="rect">
            <a:avLst/>
          </a:prstGeom>
        </p:spPr>
      </p:pic>
      <p:sp>
        <p:nvSpPr>
          <p:cNvPr id="4" name="Rectangle 8">
            <a:extLst>
              <a:ext uri="{FF2B5EF4-FFF2-40B4-BE49-F238E27FC236}">
                <a16:creationId xmlns:a16="http://schemas.microsoft.com/office/drawing/2014/main" id="{C75AB234-5DCD-40BE-A3D4-4B821D19952F}"/>
              </a:ext>
            </a:extLst>
          </p:cNvPr>
          <p:cNvSpPr txBox="1">
            <a:spLocks noChangeArrowheads="1"/>
          </p:cNvSpPr>
          <p:nvPr/>
        </p:nvSpPr>
        <p:spPr>
          <a:xfrm>
            <a:off x="3047997" y="2195421"/>
            <a:ext cx="60960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wis721 BlkCn BT" panose="020B0806030502040204" pitchFamily="34" charset="0"/>
              <a:ea typeface="+mj-ea"/>
              <a:cs typeface="+mj-cs"/>
            </a:endParaRPr>
          </a:p>
        </p:txBody>
      </p:sp>
      <p:sp>
        <p:nvSpPr>
          <p:cNvPr id="18" name="Rectangle 7">
            <a:extLst>
              <a:ext uri="{FF2B5EF4-FFF2-40B4-BE49-F238E27FC236}">
                <a16:creationId xmlns:a16="http://schemas.microsoft.com/office/drawing/2014/main" id="{E6D4BCC3-387F-4414-ABC9-A228888F03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1229" y="3961641"/>
            <a:ext cx="5189537" cy="85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s-MX" sz="24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w Cen MT" panose="020B0602020104020603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" name="Picture 2" descr="A picture containing person, blue&#10;&#10;Description automatically generated">
            <a:extLst>
              <a:ext uri="{FF2B5EF4-FFF2-40B4-BE49-F238E27FC236}">
                <a16:creationId xmlns:a16="http://schemas.microsoft.com/office/drawing/2014/main" id="{4548F32D-9B44-4FA3-9C81-45C7CFEE81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44427"/>
            <a:ext cx="11960715" cy="51304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1109D4-4B91-4387-A743-9A5CE4DD5F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55" y="5394358"/>
            <a:ext cx="5299195" cy="8975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61469A-C309-4FD7-A2B1-5DE87BC30B22}"/>
              </a:ext>
            </a:extLst>
          </p:cNvPr>
          <p:cNvSpPr txBox="1"/>
          <p:nvPr/>
        </p:nvSpPr>
        <p:spPr>
          <a:xfrm>
            <a:off x="4429463" y="1588893"/>
            <a:ext cx="34740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Thank you!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AF7E59-1BD6-4320-A8F7-22D73630A725}"/>
              </a:ext>
            </a:extLst>
          </p:cNvPr>
          <p:cNvSpPr txBox="1"/>
          <p:nvPr/>
        </p:nvSpPr>
        <p:spPr>
          <a:xfrm>
            <a:off x="2267407" y="2590800"/>
            <a:ext cx="7934352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Smartscape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 valuable resource for our community!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586473DC-F679-46B7-BC8A-E69728B82F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528" y="5332289"/>
            <a:ext cx="2049041" cy="1038490"/>
          </a:xfrm>
          <a:prstGeom prst="rect">
            <a:avLst/>
          </a:prstGeom>
        </p:spPr>
      </p:pic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552FCD32-123F-4B74-B5B2-CB52F88C7B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091" y="5332782"/>
            <a:ext cx="1281067" cy="103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656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D8CCC6-97D5-43A3-90B4-049641695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9423" y="228600"/>
            <a:ext cx="59131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B3D8C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Advanced Smartscape: Irrigation</a:t>
            </a:r>
          </a:p>
        </p:txBody>
      </p:sp>
      <p:pic>
        <p:nvPicPr>
          <p:cNvPr id="14" name="Picture 13" descr="A group of people sitting at tables watching a presentation&#10;&#10;Description automatically generated with low confidence">
            <a:extLst>
              <a:ext uri="{FF2B5EF4-FFF2-40B4-BE49-F238E27FC236}">
                <a16:creationId xmlns:a16="http://schemas.microsoft.com/office/drawing/2014/main" id="{69AEAA95-78EB-4283-B4F3-70097875C1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1600" y="923925"/>
            <a:ext cx="4687058" cy="2733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4B7C688-A15C-462C-81DA-22D0EECAC1C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1600" y="4038600"/>
            <a:ext cx="6781800" cy="27586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 descr="A picture containing text, person, indoor, ceiling&#10;&#10;Description automatically generated">
            <a:extLst>
              <a:ext uri="{FF2B5EF4-FFF2-40B4-BE49-F238E27FC236}">
                <a16:creationId xmlns:a16="http://schemas.microsoft.com/office/drawing/2014/main" id="{90796BC4-D1B0-409F-89F5-C318CF35D6B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2236" y="856193"/>
            <a:ext cx="5953564" cy="3106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 descr="A group of people in a classroom&#10;&#10;Description automatically generated with medium confidence">
            <a:extLst>
              <a:ext uri="{FF2B5EF4-FFF2-40B4-BE49-F238E27FC236}">
                <a16:creationId xmlns:a16="http://schemas.microsoft.com/office/drawing/2014/main" id="{D37D1218-19A1-4D12-BA4E-BF98896213C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5990" y="3768150"/>
            <a:ext cx="4640810" cy="3029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397786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D8CCC6-97D5-43A3-90B4-049641695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24011"/>
            <a:ext cx="59131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B3D8C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Advanced Smartscape: Irrigation</a:t>
            </a:r>
          </a:p>
        </p:txBody>
      </p:sp>
      <p:pic>
        <p:nvPicPr>
          <p:cNvPr id="7" name="Picture 6" descr="A picture containing person&#10;&#10;Description automatically generated">
            <a:extLst>
              <a:ext uri="{FF2B5EF4-FFF2-40B4-BE49-F238E27FC236}">
                <a16:creationId xmlns:a16="http://schemas.microsoft.com/office/drawing/2014/main" id="{2335DE07-C078-4997-A7B3-2B9AC66C5E4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154" y="76200"/>
            <a:ext cx="4649843" cy="3136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A picture containing person, indoor, group&#10;&#10;Description automatically generated">
            <a:extLst>
              <a:ext uri="{FF2B5EF4-FFF2-40B4-BE49-F238E27FC236}">
                <a16:creationId xmlns:a16="http://schemas.microsoft.com/office/drawing/2014/main" id="{9032920A-5C2C-4379-91B9-00354D72FDC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1" y="1447800"/>
            <a:ext cx="6076797" cy="4557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A group of people standing around a table&#10;&#10;Description automatically generated with low confidence">
            <a:extLst>
              <a:ext uri="{FF2B5EF4-FFF2-40B4-BE49-F238E27FC236}">
                <a16:creationId xmlns:a16="http://schemas.microsoft.com/office/drawing/2014/main" id="{31E39B27-6E4F-42E0-A443-C6BA8A2E91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4600" y="3364832"/>
            <a:ext cx="5486400" cy="3416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56623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F1D31D-166B-4F77-B89E-39A8480C4F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" y="1600200"/>
            <a:ext cx="5670873" cy="4310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A picture containing person, outdoor, grass, people&#10;&#10;Description automatically generated">
            <a:extLst>
              <a:ext uri="{FF2B5EF4-FFF2-40B4-BE49-F238E27FC236}">
                <a16:creationId xmlns:a16="http://schemas.microsoft.com/office/drawing/2014/main" id="{8C83992A-CB5A-4F7B-96B8-5DDE461D72E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76200"/>
            <a:ext cx="5670873" cy="3323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A group of people playing chess&#10;&#10;Description automatically generated with medium confidence">
            <a:extLst>
              <a:ext uri="{FF2B5EF4-FFF2-40B4-BE49-F238E27FC236}">
                <a16:creationId xmlns:a16="http://schemas.microsoft.com/office/drawing/2014/main" id="{4E6A6230-8022-40CC-B151-600F3578B5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3600" y="3523535"/>
            <a:ext cx="4823448" cy="3258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1574975-F0FA-471B-A96B-21BE88446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533400"/>
            <a:ext cx="59131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B3D8C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Advanced Smartscape: Irrigation</a:t>
            </a:r>
          </a:p>
        </p:txBody>
      </p:sp>
    </p:spTree>
    <p:extLst>
      <p:ext uri="{BB962C8B-B14F-4D97-AF65-F5344CB8AC3E}">
        <p14:creationId xmlns:p14="http://schemas.microsoft.com/office/powerpoint/2010/main" val="241722588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981200" y="1053466"/>
          <a:ext cx="8458200" cy="4813935"/>
        </p:xfrm>
        <a:graphic>
          <a:graphicData uri="http://schemas.openxmlformats.org/drawingml/2006/table">
            <a:tbl>
              <a:tblPr/>
              <a:tblGrid>
                <a:gridCol w="2441101">
                  <a:extLst>
                    <a:ext uri="{9D8B030D-6E8A-4147-A177-3AD203B41FA5}">
                      <a16:colId xmlns:a16="http://schemas.microsoft.com/office/drawing/2014/main" val="191053777"/>
                    </a:ext>
                  </a:extLst>
                </a:gridCol>
                <a:gridCol w="6017099">
                  <a:extLst>
                    <a:ext uri="{9D8B030D-6E8A-4147-A177-3AD203B41FA5}">
                      <a16:colId xmlns:a16="http://schemas.microsoft.com/office/drawing/2014/main" val="1628004645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Smartscape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004720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Ursula Schuch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Plants, Soil, and Water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182488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Judy Mielke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Landscape Design and Renovation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601462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Kirti Mathura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Plant Selection and Installation / Desert Adapted Plants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064897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Jeff Lee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Drip Irrigation Design and Installation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806638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Rick Templeton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Landscape Water Management &amp; Irrigation Controllers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671060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Steve Priebe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Maintaining Desert Adapted Plants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897634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Shannon Scott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Plant Disorders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655168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Spanish Smartscape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466778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Raul Puente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Soils, Plants, and Water / Landscape Design and Renovation /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125065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Desert Adapted Plants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828614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Jaime Toledano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Plant Selection and Installation / Maintaining Desert Adapted Plants /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573855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Plant Disorders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464884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Tom Wright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Drip Irrigation Design and Installation /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506425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Landscape Water Management &amp; Irrigation Controllers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360093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Advanced: </a:t>
                      </a:r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Irrigation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2290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Jeff Lee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Irrigation Design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779431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Rick Templeton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Irrigation Management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861757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Doug Donahue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Irrigation Maintenance &amp; Installation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346689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1D8CCC6-97D5-43A3-90B4-049641695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45703"/>
            <a:ext cx="1008695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B3D8C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Our fabulous instructors integrate their knowledge and experience with the science foundation of the programs.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D8CCC6-97D5-43A3-90B4-049641695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983069"/>
            <a:ext cx="118733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B3D8C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Additionally, representatives from ANA, ACTC, ALCA, ASLA, AZ 811, Turf School, etc., introduce students to other resources available in the Valley.</a:t>
            </a:r>
          </a:p>
        </p:txBody>
      </p:sp>
    </p:spTree>
    <p:extLst>
      <p:ext uri="{BB962C8B-B14F-4D97-AF65-F5344CB8AC3E}">
        <p14:creationId xmlns:p14="http://schemas.microsoft.com/office/powerpoint/2010/main" val="372731940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962400" y="2249965"/>
          <a:ext cx="3203747" cy="2665095"/>
        </p:xfrm>
        <a:graphic>
          <a:graphicData uri="http://schemas.openxmlformats.org/drawingml/2006/table">
            <a:tbl>
              <a:tblPr/>
              <a:tblGrid>
                <a:gridCol w="1545335">
                  <a:extLst>
                    <a:ext uri="{9D8B030D-6E8A-4147-A177-3AD203B41FA5}">
                      <a16:colId xmlns:a16="http://schemas.microsoft.com/office/drawing/2014/main" val="2413107929"/>
                    </a:ext>
                  </a:extLst>
                </a:gridCol>
                <a:gridCol w="603058">
                  <a:extLst>
                    <a:ext uri="{9D8B030D-6E8A-4147-A177-3AD203B41FA5}">
                      <a16:colId xmlns:a16="http://schemas.microsoft.com/office/drawing/2014/main" val="4113469267"/>
                    </a:ext>
                  </a:extLst>
                </a:gridCol>
                <a:gridCol w="1055354">
                  <a:extLst>
                    <a:ext uri="{9D8B030D-6E8A-4147-A177-3AD203B41FA5}">
                      <a16:colId xmlns:a16="http://schemas.microsoft.com/office/drawing/2014/main" val="1635263416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Year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 Grads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    Registered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734602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464554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550226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645236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414643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492368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325028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587557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887497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Total Graduates through 2018: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303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0796556"/>
                  </a:ext>
                </a:extLst>
              </a:tr>
              <a:tr h="190500"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Total Registered: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362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060098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1D8CCC6-97D5-43A3-90B4-049641695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623755"/>
            <a:ext cx="9893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B3D8C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Smartscape Numbers: Registrations &amp; Graduates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D8CCC6-97D5-43A3-90B4-049641695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1524000"/>
            <a:ext cx="3429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B3D8C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Smartscape Programs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D8CCC6-97D5-43A3-90B4-049641695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447800"/>
            <a:ext cx="3429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B3D8C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Smartscape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1" i="0" u="none" strike="noStrike" kern="1200" cap="none" spc="0" normalizeH="0" baseline="0" noProof="0" dirty="0">
              <a:ln>
                <a:noFill/>
              </a:ln>
              <a:solidFill>
                <a:srgbClr val="6B3D8C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6B3D8C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Year	             Graduates     Registered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D8CCC6-97D5-43A3-90B4-049641695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0727" y="1473164"/>
            <a:ext cx="320374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B3D8C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Advanced Smartscape: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B3D8C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US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6B3D8C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Irrigation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0E7E6C0-F2FE-4BCC-9560-DE2F76E167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2400" y="2514599"/>
            <a:ext cx="3203747" cy="3010755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BE7265A-BA1A-49B4-B116-367A893204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600" y="2221389"/>
            <a:ext cx="3276600" cy="3579271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E76D36D-29C1-4073-B2B9-DF2A655CE4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00" y="2038677"/>
            <a:ext cx="4343400" cy="4279957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1D8CCC6-97D5-43A3-90B4-049641695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114881"/>
            <a:ext cx="4648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B3D8C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Who are we reaching?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C3338A-A264-4D12-909E-7AD6DA3739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711" y="814340"/>
            <a:ext cx="8606889" cy="5928779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22788">
            <a:off x="439150" y="1949471"/>
            <a:ext cx="3071753" cy="1874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3099790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453DBE4-0B07-4DCC-8A55-6FCBFAC92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5652" y="435932"/>
            <a:ext cx="43434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B3D8C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Who are we reaching?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67239">
            <a:off x="9021029" y="173387"/>
            <a:ext cx="2879094" cy="152422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B83573-ECDA-4B51-86E8-0EBA09E7A5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24000"/>
            <a:ext cx="8378915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13619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>
            <a:alphaModFix amt="8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>
            <a:extLst>
              <a:ext uri="{FF2B5EF4-FFF2-40B4-BE49-F238E27FC236}">
                <a16:creationId xmlns:a16="http://schemas.microsoft.com/office/drawing/2014/main" id="{2886A53E-FBDF-4084-BCEB-A6016EA88909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2057400" y="381000"/>
            <a:ext cx="9528313" cy="656967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new Smartscape website:  www.Smartscape.org!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6322481-1BDA-44D9-B717-836E599B00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0" y="1143000"/>
            <a:ext cx="10298935" cy="541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3075669"/>
      </p:ext>
    </p:extLst>
  </p:cSld>
  <p:clrMapOvr>
    <a:masterClrMapping/>
  </p:clrMapOvr>
  <p:transition>
    <p:cut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Custom 1">
      <a:dk1>
        <a:srgbClr val="6B3D8C"/>
      </a:dk1>
      <a:lt1>
        <a:srgbClr val="6B3D8C"/>
      </a:lt1>
      <a:dk2>
        <a:srgbClr val="6B3D8C"/>
      </a:dk2>
      <a:lt2>
        <a:srgbClr val="6B3D8C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martscape">
  <a:themeElements>
    <a:clrScheme name="Smartscap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C2866"/>
      </a:accent1>
      <a:accent2>
        <a:srgbClr val="D7252A"/>
      </a:accent2>
      <a:accent3>
        <a:srgbClr val="A5A5A5"/>
      </a:accent3>
      <a:accent4>
        <a:srgbClr val="F79F22"/>
      </a:accent4>
      <a:accent5>
        <a:srgbClr val="186581"/>
      </a:accent5>
      <a:accent6>
        <a:srgbClr val="126D38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martscape" id="{2E2F257B-E883-CA47-8A4B-29EEA9ECB3A5}" vid="{BF2E7A7E-B9E6-E941-8A97-029D1A7282A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283</Words>
  <Application>Microsoft Office PowerPoint</Application>
  <PresentationFormat>Widescreen</PresentationFormat>
  <Paragraphs>87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5" baseType="lpstr">
      <vt:lpstr>Arial</vt:lpstr>
      <vt:lpstr>Bookman Old Style</vt:lpstr>
      <vt:lpstr>Calibri</vt:lpstr>
      <vt:lpstr>Gill Sans MT</vt:lpstr>
      <vt:lpstr>Gotham Rounded Book</vt:lpstr>
      <vt:lpstr>Swis721 Blk BT Black</vt:lpstr>
      <vt:lpstr>Swis721 Blk2 BT Black</vt:lpstr>
      <vt:lpstr>Swis721 BlkCn BT</vt:lpstr>
      <vt:lpstr>Swiss 721</vt:lpstr>
      <vt:lpstr>Tw Cen MT</vt:lpstr>
      <vt:lpstr>Wingdings</vt:lpstr>
      <vt:lpstr>Wingdings 2</vt:lpstr>
      <vt:lpstr>Paper</vt:lpstr>
      <vt:lpstr>smartscape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Kennedy Shepard</dc:creator>
  <cp:lastModifiedBy>Kennedy Shepard</cp:lastModifiedBy>
  <cp:revision>1</cp:revision>
  <dcterms:created xsi:type="dcterms:W3CDTF">2021-02-04T17:23:19Z</dcterms:created>
  <dcterms:modified xsi:type="dcterms:W3CDTF">2021-02-04T17:26:34Z</dcterms:modified>
</cp:coreProperties>
</file>