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99" r:id="rId1"/>
    <p:sldMasterId id="2147483968" r:id="rId2"/>
    <p:sldMasterId id="2147483980" r:id="rId3"/>
  </p:sldMasterIdLst>
  <p:notesMasterIdLst>
    <p:notesMasterId r:id="rId14"/>
  </p:notesMasterIdLst>
  <p:handoutMasterIdLst>
    <p:handoutMasterId r:id="rId15"/>
  </p:handoutMasterIdLst>
  <p:sldIdLst>
    <p:sldId id="256" r:id="rId4"/>
    <p:sldId id="582" r:id="rId5"/>
    <p:sldId id="583" r:id="rId6"/>
    <p:sldId id="584" r:id="rId7"/>
    <p:sldId id="585" r:id="rId8"/>
    <p:sldId id="556" r:id="rId9"/>
    <p:sldId id="586" r:id="rId10"/>
    <p:sldId id="576" r:id="rId11"/>
    <p:sldId id="578" r:id="rId12"/>
    <p:sldId id="579" r:id="rId13"/>
  </p:sldIdLst>
  <p:sldSz cx="12192000" cy="6858000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CF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75" autoAdjust="0"/>
    <p:restoredTop sz="99275" autoAdjust="0"/>
  </p:normalViewPr>
  <p:slideViewPr>
    <p:cSldViewPr>
      <p:cViewPr varScale="1">
        <p:scale>
          <a:sx n="73" d="100"/>
          <a:sy n="73" d="100"/>
        </p:scale>
        <p:origin x="594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1842" y="-108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>
            <a:extLst>
              <a:ext uri="{FF2B5EF4-FFF2-40B4-BE49-F238E27FC236}">
                <a16:creationId xmlns:a16="http://schemas.microsoft.com/office/drawing/2014/main" id="{992FF325-1AEE-489F-A87F-335BA32972B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charset="0"/>
                <a:ea typeface="ＭＳ Ｐゴシック" pitchFamily="-4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8419" name="Rectangle 3">
            <a:extLst>
              <a:ext uri="{FF2B5EF4-FFF2-40B4-BE49-F238E27FC236}">
                <a16:creationId xmlns:a16="http://schemas.microsoft.com/office/drawing/2014/main" id="{B0D1E945-8001-4F1B-979C-7337FA92F23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charset="0"/>
                <a:ea typeface="ＭＳ Ｐゴシック" pitchFamily="-4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8420" name="Rectangle 4">
            <a:extLst>
              <a:ext uri="{FF2B5EF4-FFF2-40B4-BE49-F238E27FC236}">
                <a16:creationId xmlns:a16="http://schemas.microsoft.com/office/drawing/2014/main" id="{9892C7D3-2CE7-4D09-8455-CF702E498E9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charset="0"/>
                <a:ea typeface="ＭＳ Ｐゴシック" pitchFamily="-4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8421" name="Rectangle 5">
            <a:extLst>
              <a:ext uri="{FF2B5EF4-FFF2-40B4-BE49-F238E27FC236}">
                <a16:creationId xmlns:a16="http://schemas.microsoft.com/office/drawing/2014/main" id="{4FD9C82B-417E-4808-87F5-F0D17C5A15C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/>
            </a:lvl1pPr>
          </a:lstStyle>
          <a:p>
            <a:fld id="{8DD9C781-30A9-4903-9286-8AB79D3188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1EA68780-6EDF-4EBB-90FF-7720C7C6582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charset="0"/>
                <a:ea typeface="ＭＳ Ｐゴシック" pitchFamily="-4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2373F070-EB9B-4A9F-9239-527D85EB61E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charset="0"/>
                <a:ea typeface="ＭＳ Ｐゴシック" pitchFamily="-4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4388" name="Rectangle 4">
            <a:extLst>
              <a:ext uri="{FF2B5EF4-FFF2-40B4-BE49-F238E27FC236}">
                <a16:creationId xmlns:a16="http://schemas.microsoft.com/office/drawing/2014/main" id="{154F6CFF-2BA9-46D6-A884-951B3286ADF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02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4BC986C5-826E-4A20-96A8-D321CE6C3F9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5B0A2994-D9AB-4A76-8478-59CB06AD133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charset="0"/>
                <a:ea typeface="ＭＳ Ｐゴシック" pitchFamily="-4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08C9A737-FA13-44A9-94A3-68AEF5A2F1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/>
            </a:lvl1pPr>
          </a:lstStyle>
          <a:p>
            <a:fld id="{2EF32112-80B5-4215-9864-F5EE6333B94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48" charset="-128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48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48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48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48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87A113A-E752-4208-994A-C75172BE4573}"/>
              </a:ext>
            </a:extLst>
          </p:cNvPr>
          <p:cNvCxnSpPr/>
          <p:nvPr/>
        </p:nvCxnSpPr>
        <p:spPr>
          <a:xfrm>
            <a:off x="1972733" y="4572000"/>
            <a:ext cx="3962400" cy="158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E4452E-2FFE-449C-A85B-6340027F58C5}"/>
              </a:ext>
            </a:extLst>
          </p:cNvPr>
          <p:cNvCxnSpPr/>
          <p:nvPr/>
        </p:nvCxnSpPr>
        <p:spPr>
          <a:xfrm>
            <a:off x="6299200" y="4572000"/>
            <a:ext cx="3962400" cy="158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F3DB34AF-91E7-455E-A7C6-5CE0D3EA05B3}"/>
              </a:ext>
            </a:extLst>
          </p:cNvPr>
          <p:cNvSpPr/>
          <p:nvPr/>
        </p:nvSpPr>
        <p:spPr>
          <a:xfrm>
            <a:off x="6074833" y="4548189"/>
            <a:ext cx="61384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09600" y="4648200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4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609600" y="2438400"/>
            <a:ext cx="110744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4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451032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160769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624134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1582400" cy="8382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625600" y="1981200"/>
            <a:ext cx="5080000" cy="41148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08800" y="1981200"/>
            <a:ext cx="508000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937128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5609-9C18-44F1-8B3A-2FBF5CE52CFC}" type="datetimeFigureOut">
              <a:rPr lang="en-US" smtClean="0"/>
              <a:pPr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A02E1-6ABE-4948-B1F5-17661A6C5A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334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5609-9C18-44F1-8B3A-2FBF5CE52CFC}" type="datetimeFigureOut">
              <a:rPr lang="en-US" smtClean="0"/>
              <a:pPr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A02E1-6ABE-4948-B1F5-17661A6C5A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8058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5609-9C18-44F1-8B3A-2FBF5CE52CFC}" type="datetimeFigureOut">
              <a:rPr lang="en-US" smtClean="0"/>
              <a:pPr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A02E1-6ABE-4948-B1F5-17661A6C5A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527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5609-9C18-44F1-8B3A-2FBF5CE52CFC}" type="datetimeFigureOut">
              <a:rPr lang="en-US" smtClean="0"/>
              <a:pPr/>
              <a:t>2/4/2021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A02E1-6ABE-4948-B1F5-17661A6C5A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7435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5609-9C18-44F1-8B3A-2FBF5CE52CFC}" type="datetimeFigureOut">
              <a:rPr lang="en-US" smtClean="0"/>
              <a:pPr/>
              <a:t>2/4/2021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A02E1-6ABE-4948-B1F5-17661A6C5A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969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5609-9C18-44F1-8B3A-2FBF5CE52CFC}" type="datetimeFigureOut">
              <a:rPr lang="en-US" smtClean="0"/>
              <a:pPr/>
              <a:t>2/4/2021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A02E1-6ABE-4948-B1F5-17661A6C5A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3529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5609-9C18-44F1-8B3A-2FBF5CE52CFC}" type="datetimeFigureOut">
              <a:rPr lang="en-US" smtClean="0"/>
              <a:pPr/>
              <a:t>2/4/2021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A02E1-6ABE-4948-B1F5-17661A6C5A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949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CEE1CC-83DD-452C-9B40-060540C5374C}"/>
              </a:ext>
            </a:extLst>
          </p:cNvPr>
          <p:cNvCxnSpPr/>
          <p:nvPr userDrawn="1"/>
        </p:nvCxnSpPr>
        <p:spPr>
          <a:xfrm>
            <a:off x="609600" y="1371600"/>
            <a:ext cx="10972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5950373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5609-9C18-44F1-8B3A-2FBF5CE52CFC}" type="datetimeFigureOut">
              <a:rPr lang="en-US" smtClean="0"/>
              <a:pPr/>
              <a:t>2/4/2021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A02E1-6ABE-4948-B1F5-17661A6C5A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305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5609-9C18-44F1-8B3A-2FBF5CE52CFC}" type="datetimeFigureOut">
              <a:rPr lang="en-US" smtClean="0"/>
              <a:pPr/>
              <a:t>2/4/2021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A02E1-6ABE-4948-B1F5-17661A6C5A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764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5609-9C18-44F1-8B3A-2FBF5CE52CFC}" type="datetimeFigureOut">
              <a:rPr lang="en-US" smtClean="0"/>
              <a:pPr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A02E1-6ABE-4948-B1F5-17661A6C5A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310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5609-9C18-44F1-8B3A-2FBF5CE52CFC}" type="datetimeFigureOut">
              <a:rPr lang="en-US" smtClean="0"/>
              <a:pPr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A02E1-6ABE-4948-B1F5-17661A6C5A1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0515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E6A4B-2BAC-964B-AB54-0C2E4849C4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  <a:latin typeface="Swis721 Blk BT Black" panose="020B09040305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54A9B6-DB32-0A4C-8148-9899DD443D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E5105-329E-1245-9FC0-5C55F332E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7904-10E7-403D-99FF-206C5E2E8218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33B5D-3930-334C-9419-EA5B5C5EA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6A0CE-D5E4-5541-8F3D-4142A718B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FD033-5223-4DD2-94C9-E99C8FC700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4893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5BC3D74-9503-AE4E-B59B-E8CB4787A3ED}"/>
              </a:ext>
            </a:extLst>
          </p:cNvPr>
          <p:cNvSpPr/>
          <p:nvPr userDrawn="1"/>
        </p:nvSpPr>
        <p:spPr>
          <a:xfrm>
            <a:off x="0" y="6205728"/>
            <a:ext cx="12192000" cy="652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E22201-79DC-024C-BBB6-6BD99AEC7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1C77B-BC3F-5B44-95FD-61C755439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1F7AF-F3A2-9342-9DD3-F529275E4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7904-10E7-403D-99FF-206C5E2E8218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87F0-0799-AF42-AEB0-D081A6F3C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F2E93-90A8-7A44-972E-76F12A017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FD033-5223-4DD2-94C9-E99C8FC700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5003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1D64A-9C5C-D945-A0C4-901E69063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  <a:latin typeface="Swis721 Blk BT Black" panose="020B09040305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FA170-B825-744D-A49C-ED18A2558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E3D28C-FD26-E34F-86D5-7171F2744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7904-10E7-403D-99FF-206C5E2E8218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AE2416-E232-1948-BE02-024AB557D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747BF-68E8-4241-A4F0-15A12CE87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FD033-5223-4DD2-94C9-E99C8FC700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2315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41815-97D5-AF40-BF5D-4F56AE7F4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29B49-36A7-0045-AC02-87AAA88129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163F70-4321-EA40-BE72-CEB8843726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4BE56C-4B18-9045-B273-FAB109040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7904-10E7-403D-99FF-206C5E2E8218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9E700A-282A-D446-AFDD-962FA3625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8E39D7-73DE-0F48-87EA-0430783E8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FD033-5223-4DD2-94C9-E99C8FC700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8789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9EC9EC6-1759-FA47-9F07-F4E13FFAD56E}"/>
              </a:ext>
            </a:extLst>
          </p:cNvPr>
          <p:cNvSpPr/>
          <p:nvPr userDrawn="1"/>
        </p:nvSpPr>
        <p:spPr>
          <a:xfrm>
            <a:off x="0" y="6205728"/>
            <a:ext cx="12192000" cy="6522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FD36A2-50AD-C447-AFB4-F3BC8FC4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1D9769-5238-A148-A987-949E176D2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024BC2-B4E9-6B41-9767-2EEB84D63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0F82C4-3D5F-1547-859B-FB5A4CEFFA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5A9F82-6B5C-F845-9F66-5139AB2EA9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3F721F-73F5-954C-AE07-4C39C44B9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7904-10E7-403D-99FF-206C5E2E8218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455235-8C14-8342-B073-FE76E052F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C4EAE3-7D2E-FA46-925F-EC5809765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FD033-5223-4DD2-94C9-E99C8FC700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5834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79E87-D4E3-FA45-90EE-8071D97EB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F178C3-2EE8-044D-879E-0D161144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7904-10E7-403D-99FF-206C5E2E8218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33CF5A-0E68-A24F-AA53-8614AB0B2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4E20AC-4A3B-C742-BF48-A4E0F62D7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FD033-5223-4DD2-94C9-E99C8FC700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991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14F7F16-ADF6-41DA-85DA-BA623A314E89}"/>
              </a:ext>
            </a:extLst>
          </p:cNvPr>
          <p:cNvCxnSpPr/>
          <p:nvPr/>
        </p:nvCxnSpPr>
        <p:spPr>
          <a:xfrm>
            <a:off x="914400" y="4916488"/>
            <a:ext cx="10566400" cy="476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400" b="0" i="1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>
            <a:normAutofit/>
          </a:bodyPr>
          <a:lstStyle>
            <a:lvl1pPr marL="0" indent="0">
              <a:buNone/>
              <a:defRPr sz="2400" b="1" i="0" spc="100" baseline="0">
                <a:solidFill>
                  <a:schemeClr val="accent2">
                    <a:lumMod val="50000"/>
                  </a:schemeClr>
                </a:solidFill>
                <a:latin typeface="+mj-lt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737054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A5A023-B55F-8849-AEA1-A51863ECA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7904-10E7-403D-99FF-206C5E2E8218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FACA3-E93F-2142-BE81-F8E86B870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B626CB-B315-D241-B0F6-2AC153391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FD033-5223-4DD2-94C9-E99C8FC700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5743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67451-5347-FE49-B159-89ADDBB6C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F1DCD-CE1F-B048-8BE5-3A8489D45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C7EAA-040E-B948-8447-2D0ABAF736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DD03D6-2D39-E74D-9E02-5C807B22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7904-10E7-403D-99FF-206C5E2E8218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714F0-C6D5-EF4A-8098-D175C358C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324AF-FCFE-6643-859F-EF996785C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FD033-5223-4DD2-94C9-E99C8FC700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6062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3C905-1901-DE4B-A5CA-E05CF1A45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 b="1" i="0">
                <a:solidFill>
                  <a:schemeClr val="tx1"/>
                </a:solidFill>
                <a:latin typeface="Swiss 721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22389A-E186-0E45-9CA7-8AC9EF8A90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50032-FE0F-7D4D-9556-A77481221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7DE2C4-F502-3B44-B017-57F95EEA4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7904-10E7-403D-99FF-206C5E2E8218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367AE0-AE5D-034E-94B0-0C96C41D1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BBB3F-6AA7-4740-A01C-625579E6C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FD033-5223-4DD2-94C9-E99C8FC700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3121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43712-BBC8-2F48-8FA8-90460C541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7A0C07-86A6-A64C-B59B-3DD1FDACC1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596DD-B240-114C-A46D-D84EFC9B3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7904-10E7-403D-99FF-206C5E2E8218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92035C-F705-3C4E-9C15-CBFC5182A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74F84-7603-6444-9111-182FB4A49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FD033-5223-4DD2-94C9-E99C8FC700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1339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C41B28-9EBE-E245-B12A-6282CEFE2A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3E74F4-A5B5-0541-A5D2-CC6E54CCEE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C7F60-6564-E743-935B-A318C8B75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7904-10E7-403D-99FF-206C5E2E8218}" type="datetimeFigureOut">
              <a:rPr lang="en-US" smtClean="0"/>
              <a:t>2/4/2021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D5BE4A-A668-A54C-BAF8-A56ED9EB6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CEA97-4420-EE44-A3AE-4A2A36689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FD033-5223-4DD2-94C9-E99C8FC700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4697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28EB63-B49A-4256-A6E4-0787FEEF9D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0813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46CA2F5-E24E-4E19-AA5B-C15411C1A6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9779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DF91608-4374-40E2-B98C-C2122C1A42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3386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4572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0E9F143-6C6B-48E5-9B2E-199897C53D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10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AF51013-0FE4-46DC-AB2D-712D65EEF3A4}"/>
              </a:ext>
            </a:extLst>
          </p:cNvPr>
          <p:cNvCxnSpPr/>
          <p:nvPr userDrawn="1"/>
        </p:nvCxnSpPr>
        <p:spPr>
          <a:xfrm>
            <a:off x="609600" y="1371600"/>
            <a:ext cx="10972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491712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54822A-C3B3-47A5-8721-1192001A1EB9}"/>
              </a:ext>
            </a:extLst>
          </p:cNvPr>
          <p:cNvCxnSpPr/>
          <p:nvPr/>
        </p:nvCxnSpPr>
        <p:spPr>
          <a:xfrm>
            <a:off x="751418" y="2179639"/>
            <a:ext cx="4997449" cy="1587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8118EA-082A-47F9-98D0-ED077C04D647}"/>
              </a:ext>
            </a:extLst>
          </p:cNvPr>
          <p:cNvCxnSpPr/>
          <p:nvPr/>
        </p:nvCxnSpPr>
        <p:spPr>
          <a:xfrm>
            <a:off x="6339418" y="2179639"/>
            <a:ext cx="4999567" cy="1587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10B8B4-41AA-483E-BBE3-FAE0A010A8DC}"/>
              </a:ext>
            </a:extLst>
          </p:cNvPr>
          <p:cNvCxnSpPr/>
          <p:nvPr userDrawn="1"/>
        </p:nvCxnSpPr>
        <p:spPr>
          <a:xfrm>
            <a:off x="609600" y="1295400"/>
            <a:ext cx="10972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400" b="1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609600" y="2209800"/>
            <a:ext cx="5384800" cy="39136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6197600" y="2209800"/>
            <a:ext cx="5384800" cy="39136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400" b="1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740289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254978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218344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839043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67477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Placeholder 8">
            <a:extLst>
              <a:ext uri="{FF2B5EF4-FFF2-40B4-BE49-F238E27FC236}">
                <a16:creationId xmlns:a16="http://schemas.microsoft.com/office/drawing/2014/main" id="{04AA1576-D73C-497F-B37C-190D0106C0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447800"/>
            <a:ext cx="109728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36CCBEB9-843C-4021-9D3E-C09922177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0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DD7E0E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D7E0E"/>
          </a:solidFill>
          <a:latin typeface="Bookman Old Styl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D7E0E"/>
          </a:solidFill>
          <a:latin typeface="Bookman Old Styl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D7E0E"/>
          </a:solidFill>
          <a:latin typeface="Bookman Old Styl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D7E0E"/>
          </a:solidFill>
          <a:latin typeface="Bookman Old Style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D7E0E"/>
          </a:solidFill>
          <a:latin typeface="Bookman Old Style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D7E0E"/>
          </a:solidFill>
          <a:latin typeface="Bookman Old Style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D7E0E"/>
          </a:solidFill>
          <a:latin typeface="Bookman Old Style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D7E0E"/>
          </a:solidFill>
          <a:latin typeface="Bookman Old Style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rgbClr val="93540A"/>
        </a:buClr>
        <a:buSzPct val="100000"/>
        <a:buFont typeface="Wingdings" panose="05000000000000000000" pitchFamily="2" charset="2"/>
        <a:buChar char="Ø"/>
        <a:defRPr sz="2400" kern="1200">
          <a:solidFill>
            <a:srgbClr val="93540A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93540A"/>
        </a:buClr>
        <a:buSzPct val="100000"/>
        <a:buFont typeface="Wingdings" panose="05000000000000000000" pitchFamily="2" charset="2"/>
        <a:buChar char="Ø"/>
        <a:defRPr sz="2000" kern="1200">
          <a:solidFill>
            <a:srgbClr val="93540A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93540A"/>
        </a:buClr>
        <a:buSzPct val="100000"/>
        <a:buFont typeface="Wingdings" panose="05000000000000000000" pitchFamily="2" charset="2"/>
        <a:buChar char="Ø"/>
        <a:defRPr kern="1200">
          <a:solidFill>
            <a:srgbClr val="93540A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93540A"/>
        </a:buClr>
        <a:buSzPct val="100000"/>
        <a:buFont typeface="Wingdings" panose="05000000000000000000" pitchFamily="2" charset="2"/>
        <a:buChar char="Ø"/>
        <a:defRPr sz="1600" kern="1200">
          <a:solidFill>
            <a:srgbClr val="93540A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93540A"/>
        </a:buClr>
        <a:buSzPct val="100000"/>
        <a:buFont typeface="Wingdings" panose="05000000000000000000" pitchFamily="2" charset="2"/>
        <a:buChar char="Ø"/>
        <a:defRPr sz="1400" kern="1200">
          <a:solidFill>
            <a:srgbClr val="93540A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8495609-9C18-44F1-8B3A-2FBF5CE52CFC}" type="datetimeFigureOut">
              <a:rPr lang="en-US" smtClean="0"/>
              <a:pPr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F4A02E1-6ABE-4948-B1F5-17661A6C5A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15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240175-F7A4-C843-A60F-D9089081E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62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06A155-7989-774F-811E-7E307CE0D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47999"/>
            <a:ext cx="10515600" cy="2231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3EDB1-E5F0-C247-B768-E757AEAD4D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wis721 Blk2 BT Black" panose="020B0904030502020204" pitchFamily="34" charset="0"/>
              </a:defRPr>
            </a:lvl1pPr>
          </a:lstStyle>
          <a:p>
            <a:fld id="{05AE7904-10E7-403D-99FF-206C5E2E8218}" type="datetimeFigureOut">
              <a:rPr lang="en-US" smtClean="0"/>
              <a:pPr/>
              <a:t>2/4/2021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3A926-C528-8E49-A43B-E4FB0DCCD1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wis721 Blk2 BT Black" panose="020B09040305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4B50D-87D7-9749-8D27-572B80595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FD033-5223-4DD2-94C9-E99C8FC700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10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  <p:sldLayoutId id="2147483994" r:id="rId14"/>
    <p:sldLayoutId id="214748399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Swis721 Blk BT Black" panose="020B09040305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Gotham Rounded Book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Gotham Rounded Book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Gotham Rounded Book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Gotham Rounded Book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Gotham Rounded Book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578364"/>
            <a:ext cx="8839270" cy="3104359"/>
          </a:xfrm>
        </p:spPr>
        <p:txBody>
          <a:bodyPr>
            <a:normAutofit fontScale="90000"/>
          </a:bodyPr>
          <a:lstStyle/>
          <a:p>
            <a:r>
              <a:rPr lang="en-US" sz="4900" b="1" dirty="0">
                <a:solidFill>
                  <a:schemeClr val="bg1"/>
                </a:solidFill>
              </a:rPr>
              <a:t>Smartscape</a:t>
            </a:r>
            <a:br>
              <a:rPr lang="en-US" sz="4800" b="1" dirty="0">
                <a:solidFill>
                  <a:schemeClr val="bg1"/>
                </a:solidFill>
              </a:rPr>
            </a:br>
            <a:r>
              <a:rPr lang="en-US" sz="3100" b="1" dirty="0">
                <a:solidFill>
                  <a:schemeClr val="bg1"/>
                </a:solidFill>
              </a:rPr>
              <a:t>A Training Program for Landscape Professionals™</a:t>
            </a:r>
            <a:br>
              <a:rPr lang="en-US" sz="3100" b="1" dirty="0">
                <a:solidFill>
                  <a:schemeClr val="bg1"/>
                </a:solidFill>
              </a:rPr>
            </a:br>
            <a:br>
              <a:rPr lang="en-US" sz="3100" b="1" dirty="0">
                <a:solidFill>
                  <a:schemeClr val="bg1"/>
                </a:solidFill>
              </a:rPr>
            </a:br>
            <a:r>
              <a:rPr lang="en-US" sz="2700" b="1" dirty="0">
                <a:solidFill>
                  <a:schemeClr val="bg1"/>
                </a:solidFill>
              </a:rPr>
              <a:t>Promoting Water-Efficient Landscapes in Our Community</a:t>
            </a:r>
            <a:br>
              <a:rPr lang="en-US" sz="4800" b="1" dirty="0">
                <a:solidFill>
                  <a:schemeClr val="bg1"/>
                </a:solidFill>
              </a:rPr>
            </a:b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8718" y="3862001"/>
            <a:ext cx="5577833" cy="164570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Kirti Mathura</a:t>
            </a:r>
          </a:p>
          <a:p>
            <a:r>
              <a:rPr lang="en-US" sz="1800" dirty="0">
                <a:solidFill>
                  <a:schemeClr val="bg1"/>
                </a:solidFill>
              </a:rPr>
              <a:t>Program Coordinator, Sr.</a:t>
            </a:r>
          </a:p>
          <a:p>
            <a:r>
              <a:rPr lang="en-US" sz="1800" dirty="0">
                <a:solidFill>
                  <a:schemeClr val="bg1"/>
                </a:solidFill>
              </a:rPr>
              <a:t>The University of Arizona Cooperative Extension, </a:t>
            </a:r>
          </a:p>
          <a:p>
            <a:r>
              <a:rPr lang="en-US" sz="1800" dirty="0">
                <a:solidFill>
                  <a:schemeClr val="bg1"/>
                </a:solidFill>
              </a:rPr>
              <a:t>Maricopa County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90800" y="2590800"/>
            <a:ext cx="3048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D7012B-CECC-4B40-BC45-3657F13613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948"/>
            <a:ext cx="3436823" cy="34398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057988-1FDD-4842-96D6-0EF10439A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7" y="5523055"/>
            <a:ext cx="4282433" cy="72534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around a table&#10;&#10;Description automatically generated with low confidence">
            <a:extLst>
              <a:ext uri="{FF2B5EF4-FFF2-40B4-BE49-F238E27FC236}">
                <a16:creationId xmlns:a16="http://schemas.microsoft.com/office/drawing/2014/main" id="{CD0967C8-A95F-4DEF-9038-3C5EF1FEF9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28" y="3027178"/>
            <a:ext cx="5726672" cy="3733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group of people in a meeting&#10;&#10;Description automatically generated with medium confidence">
            <a:extLst>
              <a:ext uri="{FF2B5EF4-FFF2-40B4-BE49-F238E27FC236}">
                <a16:creationId xmlns:a16="http://schemas.microsoft.com/office/drawing/2014/main" id="{76769273-88BD-43B6-8C21-6285783B576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97411"/>
            <a:ext cx="6147225" cy="3733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group of people sitting around tables&#10;&#10;Description automatically generated with low confidence">
            <a:extLst>
              <a:ext uri="{FF2B5EF4-FFF2-40B4-BE49-F238E27FC236}">
                <a16:creationId xmlns:a16="http://schemas.microsoft.com/office/drawing/2014/main" id="{1DE46D64-E10C-4683-8C0A-881E029E1F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519" y="3959873"/>
            <a:ext cx="5907181" cy="2800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499452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D8CCC6-97D5-43A3-90B4-049641695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81000"/>
            <a:ext cx="3810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		Smartscape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D8CCC6-97D5-43A3-90B4-049641695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038600"/>
            <a:ext cx="5715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with the principles of Xeriscape,</a:t>
            </a:r>
          </a:p>
          <a:p>
            <a:pPr algn="ctr" eaLnBrk="1" hangingPunct="1"/>
            <a:r>
              <a:rPr lang="en-US" altLang="en-US" sz="2800" b="1" dirty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promoting water efficiency in </a:t>
            </a:r>
            <a:r>
              <a:rPr lang="en-US" altLang="en-US" sz="2800" b="1" i="1" dirty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all</a:t>
            </a:r>
            <a:r>
              <a:rPr lang="en-US" altLang="en-US" sz="2800" b="1" dirty="0">
                <a:solidFill>
                  <a:schemeClr val="bg1">
                    <a:lumMod val="75000"/>
                  </a:schemeClr>
                </a:solidFill>
                <a:cs typeface="Arial" panose="020B0604020202020204" pitchFamily="34" charset="0"/>
              </a:rPr>
              <a:t> aspects of our landscapes</a:t>
            </a:r>
          </a:p>
        </p:txBody>
      </p:sp>
      <p:pic>
        <p:nvPicPr>
          <p:cNvPr id="7" name="Picture 6" descr="A picture containing tree, plant, sky, outdoor&#10;&#10;Description automatically generated">
            <a:extLst>
              <a:ext uri="{FF2B5EF4-FFF2-40B4-BE49-F238E27FC236}">
                <a16:creationId xmlns:a16="http://schemas.microsoft.com/office/drawing/2014/main" id="{C08F510D-3A1A-4C9E-88E9-1BAE6EEBA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416">
            <a:off x="471268" y="2484250"/>
            <a:ext cx="5320741" cy="3990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766B26-E3D4-43A9-B892-ADD6D4E8A7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26476">
            <a:off x="6003210" y="389225"/>
            <a:ext cx="5715000" cy="3007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400208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person, indoor, people&#10;&#10;Description automatically generated">
            <a:extLst>
              <a:ext uri="{FF2B5EF4-FFF2-40B4-BE49-F238E27FC236}">
                <a16:creationId xmlns:a16="http://schemas.microsoft.com/office/drawing/2014/main" id="{D4ADD390-B1DE-41B8-BED0-CDA9793CC5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9" y="3352800"/>
            <a:ext cx="5818431" cy="3404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BBCB341A-7075-4703-821C-A8F14CF4E0E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352799"/>
            <a:ext cx="6235557" cy="3404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group of people sitting in a room&#10;&#10;Description automatically generated with low confidence">
            <a:extLst>
              <a:ext uri="{FF2B5EF4-FFF2-40B4-BE49-F238E27FC236}">
                <a16:creationId xmlns:a16="http://schemas.microsoft.com/office/drawing/2014/main" id="{7D5EAE47-333E-433A-811B-06FDEBDF3D1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00471"/>
            <a:ext cx="6553200" cy="3144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136563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around a table&#10;&#10;Description automatically generated with low confidence">
            <a:extLst>
              <a:ext uri="{FF2B5EF4-FFF2-40B4-BE49-F238E27FC236}">
                <a16:creationId xmlns:a16="http://schemas.microsoft.com/office/drawing/2014/main" id="{CFEEFFB0-CC46-430A-B305-8CB3ABDD9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57175"/>
            <a:ext cx="5272674" cy="3324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picture containing text, indoor, person, table&#10;&#10;Description automatically generated">
            <a:extLst>
              <a:ext uri="{FF2B5EF4-FFF2-40B4-BE49-F238E27FC236}">
                <a16:creationId xmlns:a16="http://schemas.microsoft.com/office/drawing/2014/main" id="{4D6A4408-A177-4E37-9F4B-D99F59971C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3048000"/>
            <a:ext cx="6511263" cy="3638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group of people sitting at tables&#10;&#10;Description automatically generated with low confidence">
            <a:extLst>
              <a:ext uri="{FF2B5EF4-FFF2-40B4-BE49-F238E27FC236}">
                <a16:creationId xmlns:a16="http://schemas.microsoft.com/office/drawing/2014/main" id="{03356481-1C7B-4934-882F-BD8C467B3F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2599">
            <a:off x="1447800" y="496928"/>
            <a:ext cx="5117988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42F77F3-EF37-4CFB-B74B-E49C6A87F3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75808">
            <a:off x="7433074" y="3962477"/>
            <a:ext cx="3904232" cy="2469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824570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D8CCC6-97D5-43A3-90B4-049641695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533400"/>
            <a:ext cx="3886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engaging students!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72">
            <a:off x="6876271" y="679770"/>
            <a:ext cx="4876800" cy="3233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1E8C984F-B8E5-4DC0-9AA0-2DA212AC5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97044"/>
            <a:ext cx="6019800" cy="4475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icture containing text, indoor, counter, set&#10;&#10;Description automatically generated">
            <a:extLst>
              <a:ext uri="{FF2B5EF4-FFF2-40B4-BE49-F238E27FC236}">
                <a16:creationId xmlns:a16="http://schemas.microsoft.com/office/drawing/2014/main" id="{5A725167-4CD3-48B4-9FDD-5E64FED8C1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5379" y="4419600"/>
            <a:ext cx="5790421" cy="2000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059624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D8CCC6-97D5-43A3-90B4-049641695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325" y="294382"/>
            <a:ext cx="92868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altLang="en-US" sz="3200" b="1" baseline="30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altLang="en-US" sz="32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class: helping students recognize available resources and methods of marketing water-efficiency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82B52B-DD62-4E77-95B2-47E7141C7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26">
            <a:off x="5809821" y="1622676"/>
            <a:ext cx="6096528" cy="3429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D0E01AD-CBA9-472D-8F00-FDB792E0AE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1374">
            <a:off x="162487" y="3160545"/>
            <a:ext cx="5743014" cy="3297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295641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D8CCC6-97D5-43A3-90B4-049641695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97265"/>
            <a:ext cx="853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 from outside organizations: Short Topics</a:t>
            </a:r>
          </a:p>
        </p:txBody>
      </p:sp>
      <p:pic>
        <p:nvPicPr>
          <p:cNvPr id="7" name="Picture 6" descr="A picture containing table, ceiling, person, indoor&#10;&#10;Description automatically generated">
            <a:extLst>
              <a:ext uri="{FF2B5EF4-FFF2-40B4-BE49-F238E27FC236}">
                <a16:creationId xmlns:a16="http://schemas.microsoft.com/office/drawing/2014/main" id="{510C31AA-1BCB-41E7-A0DA-C315FE5038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10" y="3448199"/>
            <a:ext cx="6931790" cy="3312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4525" y="862561"/>
            <a:ext cx="4022032" cy="2388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8B4770E8-33FC-419F-9AD0-28F76E169E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4750" y="4309995"/>
            <a:ext cx="4210050" cy="2276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group of people sitting at tables&#10;&#10;Description automatically generated with low confidence">
            <a:extLst>
              <a:ext uri="{FF2B5EF4-FFF2-40B4-BE49-F238E27FC236}">
                <a16:creationId xmlns:a16="http://schemas.microsoft.com/office/drawing/2014/main" id="{81415810-B482-4C4E-90D1-009F198FD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065">
            <a:off x="6705599" y="881340"/>
            <a:ext cx="5189493" cy="2641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903499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1D8CCC6-97D5-43A3-90B4-049641695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28600"/>
            <a:ext cx="95105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 dirty="0" err="1">
                <a:cs typeface="Arial" panose="020B0604020202020204" pitchFamily="34" charset="0"/>
              </a:rPr>
              <a:t>Español</a:t>
            </a:r>
            <a:r>
              <a:rPr lang="en-US" altLang="en-US" sz="3200" b="1" dirty="0">
                <a:cs typeface="Arial" panose="020B0604020202020204" pitchFamily="34" charset="0"/>
              </a:rPr>
              <a:t>, Anyone?</a:t>
            </a:r>
          </a:p>
          <a:p>
            <a:pPr algn="ctr" eaLnBrk="1" hangingPunct="1"/>
            <a:r>
              <a:rPr lang="en-US" altLang="en-US" sz="2800" b="1" dirty="0">
                <a:cs typeface="Arial" panose="020B0604020202020204" pitchFamily="34" charset="0"/>
              </a:rPr>
              <a:t>Spanish Smartscape continues in Maricopa County!</a:t>
            </a:r>
          </a:p>
        </p:txBody>
      </p:sp>
      <p:pic>
        <p:nvPicPr>
          <p:cNvPr id="10" name="Picture 9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D034C058-BA87-4493-98D7-7578E56D3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7384">
            <a:off x="6477790" y="1622035"/>
            <a:ext cx="5334000" cy="2555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picture containing text, indoor, person, wall&#10;&#10;Description automatically generated">
            <a:extLst>
              <a:ext uri="{FF2B5EF4-FFF2-40B4-BE49-F238E27FC236}">
                <a16:creationId xmlns:a16="http://schemas.microsoft.com/office/drawing/2014/main" id="{92AB3C90-A6E8-4A69-B763-20CE5D619D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1440">
            <a:off x="381001" y="2120137"/>
            <a:ext cx="5867400" cy="4199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364930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person, ceiling, standing&#10;&#10;Description automatically generated">
            <a:extLst>
              <a:ext uri="{FF2B5EF4-FFF2-40B4-BE49-F238E27FC236}">
                <a16:creationId xmlns:a16="http://schemas.microsoft.com/office/drawing/2014/main" id="{87A3AA14-7E96-4F71-A6BC-99C43592E66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3124200"/>
            <a:ext cx="6134841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357E5A7B-E858-4518-AB9E-7CB9A0D1073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986" y="56509"/>
            <a:ext cx="5990214" cy="2889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picture containing text, indoor, person, conference room&#10;&#10;Description automatically generated">
            <a:extLst>
              <a:ext uri="{FF2B5EF4-FFF2-40B4-BE49-F238E27FC236}">
                <a16:creationId xmlns:a16="http://schemas.microsoft.com/office/drawing/2014/main" id="{325EBED3-5129-4D0B-9908-5972B4A1B46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027269"/>
            <a:ext cx="5562601" cy="3646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3191041"/>
      </p:ext>
    </p:extLst>
  </p:cSld>
  <p:clrMapOvr>
    <a:masterClrMapping/>
  </p:clrMapOvr>
  <p:transition>
    <p:fad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Paper">
  <a:themeElements>
    <a:clrScheme name="Custom 1">
      <a:dk1>
        <a:srgbClr val="6B3D8C"/>
      </a:dk1>
      <a:lt1>
        <a:srgbClr val="6B3D8C"/>
      </a:lt1>
      <a:dk2>
        <a:srgbClr val="6B3D8C"/>
      </a:dk2>
      <a:lt2>
        <a:srgbClr val="6B3D8C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martscape">
  <a:themeElements>
    <a:clrScheme name="Smartscap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C2866"/>
      </a:accent1>
      <a:accent2>
        <a:srgbClr val="D7252A"/>
      </a:accent2>
      <a:accent3>
        <a:srgbClr val="A5A5A5"/>
      </a:accent3>
      <a:accent4>
        <a:srgbClr val="F79F22"/>
      </a:accent4>
      <a:accent5>
        <a:srgbClr val="186581"/>
      </a:accent5>
      <a:accent6>
        <a:srgbClr val="126D3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martscape" id="{2E2F257B-E883-CA47-8A4B-29EEA9ECB3A5}" vid="{BF2E7A7E-B9E6-E941-8A97-029D1A7282A5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14487</TotalTime>
  <Words>86</Words>
  <Application>Microsoft Office PowerPoint</Application>
  <PresentationFormat>Widescreen</PresentationFormat>
  <Paragraphs>13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Arial</vt:lpstr>
      <vt:lpstr>Bookman Old Style</vt:lpstr>
      <vt:lpstr>Calibri</vt:lpstr>
      <vt:lpstr>Gill Sans MT</vt:lpstr>
      <vt:lpstr>Gotham Rounded Book</vt:lpstr>
      <vt:lpstr>Swis721 Blk BT Black</vt:lpstr>
      <vt:lpstr>Swis721 Blk2 BT Black</vt:lpstr>
      <vt:lpstr>Swiss 721</vt:lpstr>
      <vt:lpstr>Symbol</vt:lpstr>
      <vt:lpstr>Wingdings</vt:lpstr>
      <vt:lpstr>Wingdings 2</vt:lpstr>
      <vt:lpstr>Paper</vt:lpstr>
      <vt:lpstr>Waveform</vt:lpstr>
      <vt:lpstr>smartscape</vt:lpstr>
      <vt:lpstr>Smartscape A Training Program for Landscape Professionals™  Promoting Water-Efficient Landscapes in Our Community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Steve Priebe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Priebe</dc:creator>
  <cp:lastModifiedBy>Kennedy Shepard</cp:lastModifiedBy>
  <cp:revision>420</cp:revision>
  <dcterms:created xsi:type="dcterms:W3CDTF">2007-03-20T00:47:16Z</dcterms:created>
  <dcterms:modified xsi:type="dcterms:W3CDTF">2021-02-04T17:24:42Z</dcterms:modified>
</cp:coreProperties>
</file>