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4" r:id="rId4"/>
    <p:sldMasterId id="2147483706" r:id="rId5"/>
  </p:sldMasterIdLst>
  <p:notesMasterIdLst>
    <p:notesMasterId r:id="rId44"/>
  </p:notesMasterIdLst>
  <p:sldIdLst>
    <p:sldId id="888" r:id="rId6"/>
    <p:sldId id="764" r:id="rId7"/>
    <p:sldId id="910" r:id="rId8"/>
    <p:sldId id="901" r:id="rId9"/>
    <p:sldId id="911" r:id="rId10"/>
    <p:sldId id="566" r:id="rId11"/>
    <p:sldId id="578" r:id="rId12"/>
    <p:sldId id="567" r:id="rId13"/>
    <p:sldId id="257" r:id="rId14"/>
    <p:sldId id="258" r:id="rId15"/>
    <p:sldId id="263" r:id="rId16"/>
    <p:sldId id="579" r:id="rId17"/>
    <p:sldId id="912" r:id="rId18"/>
    <p:sldId id="786" r:id="rId19"/>
    <p:sldId id="790" r:id="rId20"/>
    <p:sldId id="918" r:id="rId21"/>
    <p:sldId id="260" r:id="rId22"/>
    <p:sldId id="351" r:id="rId23"/>
    <p:sldId id="793" r:id="rId24"/>
    <p:sldId id="349" r:id="rId25"/>
    <p:sldId id="350" r:id="rId26"/>
    <p:sldId id="791" r:id="rId27"/>
    <p:sldId id="269" r:id="rId28"/>
    <p:sldId id="789" r:id="rId29"/>
    <p:sldId id="913" r:id="rId30"/>
    <p:sldId id="914" r:id="rId31"/>
    <p:sldId id="627" r:id="rId32"/>
    <p:sldId id="919" r:id="rId33"/>
    <p:sldId id="644" r:id="rId34"/>
    <p:sldId id="736" r:id="rId35"/>
    <p:sldId id="836" r:id="rId36"/>
    <p:sldId id="900" r:id="rId37"/>
    <p:sldId id="980" r:id="rId38"/>
    <p:sldId id="902" r:id="rId39"/>
    <p:sldId id="565" r:id="rId40"/>
    <p:sldId id="915" r:id="rId41"/>
    <p:sldId id="916" r:id="rId42"/>
    <p:sldId id="91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ggie Martin" initials="MM" lastIdx="22" clrIdx="0">
    <p:extLst>
      <p:ext uri="{19B8F6BF-5375-455C-9EA6-DF929625EA0E}">
        <p15:presenceInfo xmlns:p15="http://schemas.microsoft.com/office/powerpoint/2012/main" userId="S::mmartin@azwater.gov::e1d8655b-e550-40ac-8ec4-8c646b9039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2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heme" Target="theme/theme1.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miller\Downloads\query%20(1).iqy"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miller\Downloads\S&amp;D.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2018</a:t>
            </a:r>
            <a:r>
              <a:rPr lang="en-US" sz="2000" baseline="0" dirty="0"/>
              <a:t> Demand</a:t>
            </a:r>
            <a:endParaRPr lang="en-US" sz="2000" dirty="0"/>
          </a:p>
        </c:rich>
      </c:tx>
      <c:layout>
        <c:manualLayout>
          <c:xMode val="edge"/>
          <c:yMode val="edge"/>
          <c:x val="2.3159641809479693E-2"/>
          <c:y val="2.4859250189252138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6"/>
            </a:solidFill>
          </c:spPr>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11F5-498F-9E9F-3DC619222B85}"/>
              </c:ext>
            </c:extLst>
          </c:dPt>
          <c:dPt>
            <c:idx val="1"/>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1F5-498F-9E9F-3DC619222B85}"/>
              </c:ext>
            </c:extLst>
          </c:dPt>
          <c:dPt>
            <c:idx val="2"/>
            <c:bubble3D val="0"/>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11F5-498F-9E9F-3DC619222B85}"/>
              </c:ext>
            </c:extLst>
          </c:dPt>
          <c:dLbls>
            <c:dLbl>
              <c:idx val="0"/>
              <c:layout>
                <c:manualLayout>
                  <c:x val="3.3333333333333333E-2"/>
                  <c:y val="0.1064814814814814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12D05C81-46D3-498E-81EF-68DBA4D88FC0}" type="CATEGORYNAME">
                      <a:rPr lang="en-US" sz="1200">
                        <a:solidFill>
                          <a:schemeClr val="tx1"/>
                        </a:solidFill>
                      </a:rPr>
                      <a:pPr>
                        <a:defRPr/>
                      </a:pPr>
                      <a:t>[CATEGORY NAME]</a:t>
                    </a:fld>
                    <a:r>
                      <a:rPr lang="en-US" sz="1200" baseline="0" dirty="0">
                        <a:solidFill>
                          <a:schemeClr val="tx1"/>
                        </a:solidFill>
                      </a:rPr>
                      <a:t>
</a:t>
                    </a:r>
                    <a:fld id="{C97FC67C-7872-4667-AF1A-6D121920C278}" type="PERCENTAGE">
                      <a:rPr lang="en-US" sz="1200" baseline="0">
                        <a:solidFill>
                          <a:schemeClr val="tx1"/>
                        </a:solidFill>
                      </a:rPr>
                      <a:pPr>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1F5-498F-9E9F-3DC619222B85}"/>
                </c:ext>
              </c:extLst>
            </c:dLbl>
            <c:dLbl>
              <c:idx val="1"/>
              <c:layout>
                <c:manualLayout>
                  <c:x val="-3.3333333333333381E-2"/>
                  <c:y val="-6.018518518518518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DC7F9828-2BD8-4AE4-AACB-F7DCE6C99D4D}" type="CATEGORYNAME">
                      <a:rPr lang="en-US" sz="1200">
                        <a:solidFill>
                          <a:schemeClr val="tx1"/>
                        </a:solidFill>
                      </a:rPr>
                      <a:pPr>
                        <a:defRPr>
                          <a:solidFill>
                            <a:schemeClr val="accent2"/>
                          </a:solidFill>
                        </a:defRPr>
                      </a:pPr>
                      <a:t>[CATEGORY NAME]</a:t>
                    </a:fld>
                    <a:r>
                      <a:rPr lang="en-US" sz="1200" baseline="0" dirty="0">
                        <a:solidFill>
                          <a:schemeClr val="tx1"/>
                        </a:solidFill>
                      </a:rPr>
                      <a:t>
</a:t>
                    </a:r>
                    <a:fld id="{5C74C168-1C03-4C96-9268-1DE47F653E3E}"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1F5-498F-9E9F-3DC619222B85}"/>
                </c:ext>
              </c:extLst>
            </c:dLbl>
            <c:dLbl>
              <c:idx val="2"/>
              <c:layout>
                <c:manualLayout>
                  <c:x val="1.3888953219082864E-2"/>
                  <c:y val="1.4895648189131711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70E7877B-63D7-4B51-9A4A-04591E87EBFB}" type="CATEGORYNAME">
                      <a:rPr lang="en-US" sz="1200">
                        <a:solidFill>
                          <a:schemeClr val="tx1"/>
                        </a:solidFill>
                      </a:rPr>
                      <a:pPr>
                        <a:defRPr>
                          <a:solidFill>
                            <a:schemeClr val="accent2"/>
                          </a:solidFill>
                        </a:defRPr>
                      </a:pPr>
                      <a:t>[CATEGORY NAME]</a:t>
                    </a:fld>
                    <a:r>
                      <a:rPr lang="en-US" sz="1200" baseline="0" dirty="0">
                        <a:solidFill>
                          <a:schemeClr val="tx1"/>
                        </a:solidFill>
                      </a:rPr>
                      <a:t>
</a:t>
                    </a:r>
                    <a:fld id="{65F50C59-464A-4560-A134-B04A17348C3D}"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1F5-498F-9E9F-3DC619222B85}"/>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(1)'!$A$77:$A$79</c:f>
              <c:strCache>
                <c:ptCount val="3"/>
                <c:pt idx="0">
                  <c:v>Municipal                                         </c:v>
                </c:pt>
                <c:pt idx="1">
                  <c:v>Agricultural                                      </c:v>
                </c:pt>
                <c:pt idx="2">
                  <c:v>Industrial                                        </c:v>
                </c:pt>
              </c:strCache>
            </c:strRef>
          </c:cat>
          <c:val>
            <c:numRef>
              <c:f>'query (1)'!$B$77:$B$79</c:f>
              <c:numCache>
                <c:formatCode>0</c:formatCode>
                <c:ptCount val="3"/>
                <c:pt idx="0">
                  <c:v>1498073</c:v>
                </c:pt>
                <c:pt idx="1">
                  <c:v>5131063</c:v>
                </c:pt>
                <c:pt idx="2">
                  <c:v>371241</c:v>
                </c:pt>
              </c:numCache>
            </c:numRef>
          </c:val>
          <c:extLst>
            <c:ext xmlns:c16="http://schemas.microsoft.com/office/drawing/2014/chart" uri="{C3380CC4-5D6E-409C-BE32-E72D297353CC}">
              <c16:uniqueId val="{00000006-11F5-498F-9E9F-3DC619222B85}"/>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2019</a:t>
            </a:r>
            <a:r>
              <a:rPr lang="en-US" sz="2000" baseline="0" dirty="0"/>
              <a:t> Demand</a:t>
            </a:r>
            <a:endParaRPr lang="en-US" sz="2000" dirty="0"/>
          </a:p>
        </c:rich>
      </c:tx>
      <c:layout>
        <c:manualLayout>
          <c:xMode val="edge"/>
          <c:yMode val="edge"/>
          <c:x val="2.3159641809479693E-2"/>
          <c:y val="3.0696535180673164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spPr>
            <a:solidFill>
              <a:schemeClr val="accent6"/>
            </a:solidFill>
          </c:spPr>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4F2-4848-A6AD-029C9526ED01}"/>
              </c:ext>
            </c:extLst>
          </c:dPt>
          <c:dPt>
            <c:idx val="1"/>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4F2-4848-A6AD-029C9526ED01}"/>
              </c:ext>
            </c:extLst>
          </c:dPt>
          <c:dPt>
            <c:idx val="2"/>
            <c:bubble3D val="0"/>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4F2-4848-A6AD-029C9526ED01}"/>
              </c:ext>
            </c:extLst>
          </c:dPt>
          <c:dLbls>
            <c:dLbl>
              <c:idx val="0"/>
              <c:layout>
                <c:manualLayout>
                  <c:x val="3.3333333333333333E-2"/>
                  <c:y val="0.10648148148148148"/>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12D05C81-46D3-498E-81EF-68DBA4D88FC0}" type="CATEGORYNAME">
                      <a:rPr lang="en-US" sz="1200">
                        <a:solidFill>
                          <a:schemeClr val="tx1"/>
                        </a:solidFill>
                      </a:rPr>
                      <a:pPr>
                        <a:defRPr/>
                      </a:pPr>
                      <a:t>[CATEGORY NAME]</a:t>
                    </a:fld>
                    <a:r>
                      <a:rPr lang="en-US" sz="1200" baseline="0" dirty="0">
                        <a:solidFill>
                          <a:schemeClr val="tx1"/>
                        </a:solidFill>
                      </a:rPr>
                      <a:t>
</a:t>
                    </a:r>
                    <a:fld id="{C97FC67C-7872-4667-AF1A-6D121920C278}" type="PERCENTAGE">
                      <a:rPr lang="en-US" sz="1200" baseline="0">
                        <a:solidFill>
                          <a:schemeClr val="tx1"/>
                        </a:solidFill>
                      </a:rPr>
                      <a:pPr>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4F2-4848-A6AD-029C9526ED01}"/>
                </c:ext>
              </c:extLst>
            </c:dLbl>
            <c:dLbl>
              <c:idx val="1"/>
              <c:layout>
                <c:manualLayout>
                  <c:x val="-3.3333333333333381E-2"/>
                  <c:y val="-6.0185185185185182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DC7F9828-2BD8-4AE4-AACB-F7DCE6C99D4D}" type="CATEGORYNAME">
                      <a:rPr lang="en-US" sz="1200">
                        <a:solidFill>
                          <a:schemeClr val="tx1"/>
                        </a:solidFill>
                      </a:rPr>
                      <a:pPr>
                        <a:defRPr>
                          <a:solidFill>
                            <a:schemeClr val="accent2"/>
                          </a:solidFill>
                        </a:defRPr>
                      </a:pPr>
                      <a:t>[CATEGORY NAME]</a:t>
                    </a:fld>
                    <a:r>
                      <a:rPr lang="en-US" sz="1200" baseline="0" dirty="0">
                        <a:solidFill>
                          <a:schemeClr val="tx1"/>
                        </a:solidFill>
                      </a:rPr>
                      <a:t>
</a:t>
                    </a:r>
                    <a:fld id="{5C74C168-1C03-4C96-9268-1DE47F653E3E}"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4F2-4848-A6AD-029C9526ED01}"/>
                </c:ext>
              </c:extLst>
            </c:dLbl>
            <c:dLbl>
              <c:idx val="2"/>
              <c:layout>
                <c:manualLayout>
                  <c:x val="1.1437972826926046E-2"/>
                  <c:y val="2.6570218171973768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fld id="{70E7877B-63D7-4B51-9A4A-04591E87EBFB}" type="CATEGORYNAME">
                      <a:rPr lang="en-US" sz="1200">
                        <a:solidFill>
                          <a:schemeClr val="tx1"/>
                        </a:solidFill>
                      </a:rPr>
                      <a:pPr>
                        <a:defRPr>
                          <a:solidFill>
                            <a:schemeClr val="accent2"/>
                          </a:solidFill>
                        </a:defRPr>
                      </a:pPr>
                      <a:t>[CATEGORY NAME]</a:t>
                    </a:fld>
                    <a:r>
                      <a:rPr lang="en-US" sz="1200" baseline="0" dirty="0">
                        <a:solidFill>
                          <a:schemeClr val="tx1"/>
                        </a:solidFill>
                      </a:rPr>
                      <a:t>
</a:t>
                    </a:r>
                    <a:fld id="{65F50C59-464A-4560-A134-B04A17348C3D}" type="PERCENTAGE">
                      <a:rPr lang="en-US" sz="1200" baseline="0">
                        <a:solidFill>
                          <a:schemeClr val="tx1"/>
                        </a:solidFill>
                      </a:rPr>
                      <a:pPr>
                        <a:defRPr>
                          <a:solidFill>
                            <a:schemeClr val="accent2"/>
                          </a:solidFill>
                        </a:defRPr>
                      </a:pPr>
                      <a:t>[PERCENTAGE]</a:t>
                    </a:fld>
                    <a:endParaRPr lang="en-US" sz="1200" baseline="0" dirty="0">
                      <a:solidFill>
                        <a:schemeClr val="tx1"/>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4F2-4848-A6AD-029C9526ED01}"/>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(1)'!$A$77:$A$79</c:f>
              <c:strCache>
                <c:ptCount val="3"/>
                <c:pt idx="0">
                  <c:v>Municipal                                         </c:v>
                </c:pt>
                <c:pt idx="1">
                  <c:v>Agricultural                                      </c:v>
                </c:pt>
                <c:pt idx="2">
                  <c:v>Industrial                                        </c:v>
                </c:pt>
              </c:strCache>
            </c:strRef>
          </c:cat>
          <c:val>
            <c:numRef>
              <c:f>'query (1)'!$B$84:$B$86</c:f>
              <c:numCache>
                <c:formatCode>@</c:formatCode>
                <c:ptCount val="3"/>
                <c:pt idx="0">
                  <c:v>1516475</c:v>
                </c:pt>
                <c:pt idx="1">
                  <c:v>4981411</c:v>
                </c:pt>
                <c:pt idx="2">
                  <c:v>378973</c:v>
                </c:pt>
              </c:numCache>
            </c:numRef>
          </c:val>
          <c:extLst>
            <c:ext xmlns:c16="http://schemas.microsoft.com/office/drawing/2014/chart" uri="{C3380CC4-5D6E-409C-BE32-E72D297353CC}">
              <c16:uniqueId val="{00000006-E4F2-4848-A6AD-029C9526ED01}"/>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2018 Supply</a:t>
            </a:r>
          </a:p>
        </c:rich>
      </c:tx>
      <c:layout>
        <c:manualLayout>
          <c:xMode val="edge"/>
          <c:yMode val="edge"/>
          <c:x val="1.4852941176470593E-2"/>
          <c:y val="1.680747393100697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439413823272091"/>
          <c:y val="0.12151319626713328"/>
          <c:w val="0.51676749781277342"/>
          <c:h val="0.86127916302128904"/>
        </c:manualLayout>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33C-46DB-B32C-039FF11D21AB}"/>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33C-46DB-B32C-039FF11D21AB}"/>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33C-46DB-B32C-039FF11D21AB}"/>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233C-46DB-B32C-039FF11D21AB}"/>
              </c:ext>
            </c:extLst>
          </c:dPt>
          <c:dLbls>
            <c:dLbl>
              <c:idx val="0"/>
              <c:layout>
                <c:manualLayout>
                  <c:x val="-1.388888888888899E-2"/>
                  <c:y val="4.2437781360066642E-1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DA2B7286-E718-4617-9C09-7519CB9BF83C}" type="CATEGORYNAME">
                      <a:rPr lang="en-US" sz="1200">
                        <a:solidFill>
                          <a:sysClr val="windowText" lastClr="000000"/>
                        </a:solidFill>
                      </a:rPr>
                      <a:pPr>
                        <a:defRPr/>
                      </a:pPr>
                      <a:t>[CATEGORY NAME]</a:t>
                    </a:fld>
                    <a:r>
                      <a:rPr lang="en-US" sz="1200" baseline="0" dirty="0">
                        <a:solidFill>
                          <a:sysClr val="windowText" lastClr="000000"/>
                        </a:solidFill>
                      </a:rPr>
                      <a:t>
</a:t>
                    </a:r>
                    <a:fld id="{B44B79E5-11B8-4780-AC80-873940D5BB70}" type="PERCENTAGE">
                      <a:rPr lang="en-US" sz="1200" baseline="0">
                        <a:solidFill>
                          <a:sysClr val="windowText" lastClr="000000"/>
                        </a:solidFill>
                      </a:rPr>
                      <a:pPr>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33C-46DB-B32C-039FF11D21AB}"/>
                </c:ext>
              </c:extLst>
            </c:dLbl>
            <c:dLbl>
              <c:idx val="1"/>
              <c:layout>
                <c:manualLayout>
                  <c:x val="-1.6503203643662211E-2"/>
                  <c:y val="-4.237087534914547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C0F710FE-88FF-4438-BDC9-E31CC06006C6}"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F8A0EE52-B8D1-40E9-B553-275DCD35D044}"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33C-46DB-B32C-039FF11D21AB}"/>
                </c:ext>
              </c:extLst>
            </c:dLbl>
            <c:dLbl>
              <c:idx val="2"/>
              <c:layout>
                <c:manualLayout>
                  <c:x val="7.5164041994750658E-3"/>
                  <c:y val="4.6799628068423957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7884EFC3-A964-4E65-8D26-317EE64162BC}"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B7F56B2A-8E7F-4B36-BD1E-1A8E10401495}"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33C-46DB-B32C-039FF11D21AB}"/>
                </c:ext>
              </c:extLst>
            </c:dLbl>
            <c:dLbl>
              <c:idx val="3"/>
              <c:layout>
                <c:manualLayout>
                  <c:x val="-4.7222222222222221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63367805-6835-4F0F-8E74-A910F290A6D2}"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1853152D-9473-4E3A-972B-6116C20982BF}"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233C-46DB-B32C-039FF11D21AB}"/>
                </c:ext>
              </c:extLst>
            </c:dLbl>
            <c:spPr>
              <a:noFill/>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(1)'!$A$91:$A$94</c:f>
              <c:strCache>
                <c:ptCount val="4"/>
                <c:pt idx="0">
                  <c:v>Groundwater</c:v>
                </c:pt>
                <c:pt idx="1">
                  <c:v>Colorado River</c:v>
                </c:pt>
                <c:pt idx="2">
                  <c:v>In State Surface</c:v>
                </c:pt>
                <c:pt idx="3">
                  <c:v>Effluent</c:v>
                </c:pt>
              </c:strCache>
            </c:strRef>
          </c:cat>
          <c:val>
            <c:numRef>
              <c:f>'query (1)'!$B$91:$B$94</c:f>
              <c:numCache>
                <c:formatCode>@</c:formatCode>
                <c:ptCount val="4"/>
                <c:pt idx="0">
                  <c:v>2944118</c:v>
                </c:pt>
                <c:pt idx="1">
                  <c:v>2510030</c:v>
                </c:pt>
                <c:pt idx="2">
                  <c:v>1263524</c:v>
                </c:pt>
                <c:pt idx="3">
                  <c:v>282705</c:v>
                </c:pt>
              </c:numCache>
            </c:numRef>
          </c:val>
          <c:extLst>
            <c:ext xmlns:c16="http://schemas.microsoft.com/office/drawing/2014/chart" uri="{C3380CC4-5D6E-409C-BE32-E72D297353CC}">
              <c16:uniqueId val="{00000008-233C-46DB-B32C-039FF11D21AB}"/>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sz="2000" dirty="0"/>
              <a:t>2019 Supply</a:t>
            </a:r>
          </a:p>
        </c:rich>
      </c:tx>
      <c:layout>
        <c:manualLayout>
          <c:xMode val="edge"/>
          <c:yMode val="edge"/>
          <c:x val="2.921568627450977E-2"/>
          <c:y val="1.9726116426717483E-2"/>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194322217075806"/>
          <c:y val="0.24154915108869962"/>
          <c:w val="0.54127721167207044"/>
          <c:h val="0.64455622615388641"/>
        </c:manualLayout>
      </c:layout>
      <c:pieChart>
        <c:varyColors val="1"/>
        <c:ser>
          <c:idx val="0"/>
          <c:order val="0"/>
          <c:dPt>
            <c:idx val="0"/>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07D7-438D-86DA-D8A5043AE5D0}"/>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07D7-438D-86DA-D8A5043AE5D0}"/>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07D7-438D-86DA-D8A5043AE5D0}"/>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07D7-438D-86DA-D8A5043AE5D0}"/>
              </c:ext>
            </c:extLst>
          </c:dPt>
          <c:dLbls>
            <c:dLbl>
              <c:idx val="0"/>
              <c:layout>
                <c:manualLayout>
                  <c:x val="-1.388888888888899E-2"/>
                  <c:y val="4.2437781360066642E-17"/>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DA2B7286-E718-4617-9C09-7519CB9BF83C}" type="CATEGORYNAME">
                      <a:rPr lang="en-US" sz="1200">
                        <a:solidFill>
                          <a:sysClr val="windowText" lastClr="000000"/>
                        </a:solidFill>
                      </a:rPr>
                      <a:pPr>
                        <a:defRPr/>
                      </a:pPr>
                      <a:t>[CATEGORY NAME]</a:t>
                    </a:fld>
                    <a:r>
                      <a:rPr lang="en-US" sz="1200" baseline="0" dirty="0">
                        <a:solidFill>
                          <a:sysClr val="windowText" lastClr="000000"/>
                        </a:solidFill>
                      </a:rPr>
                      <a:t>
</a:t>
                    </a:r>
                    <a:fld id="{B44B79E5-11B8-4780-AC80-873940D5BB70}" type="PERCENTAGE">
                      <a:rPr lang="en-US" sz="1200" baseline="0">
                        <a:solidFill>
                          <a:sysClr val="windowText" lastClr="000000"/>
                        </a:solidFill>
                      </a:rPr>
                      <a:pPr>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7D7-438D-86DA-D8A5043AE5D0}"/>
                </c:ext>
              </c:extLst>
            </c:dLbl>
            <c:dLbl>
              <c:idx val="1"/>
              <c:layout>
                <c:manualLayout>
                  <c:x val="5.5555555555555558E-3"/>
                  <c:y val="-2.7777777777777776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C0F710FE-88FF-4438-BDC9-E31CC06006C6}"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F8A0EE52-B8D1-40E9-B553-275DCD35D044}"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7D7-438D-86DA-D8A5043AE5D0}"/>
                </c:ext>
              </c:extLst>
            </c:dLbl>
            <c:dLbl>
              <c:idx val="2"/>
              <c:layout>
                <c:manualLayout>
                  <c:x val="1.2418364983788746E-2"/>
                  <c:y val="4.3880985572713499E-2"/>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7884EFC3-A964-4E65-8D26-317EE64162BC}"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B7F56B2A-8E7F-4B36-BD1E-1A8E10401495}"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7D7-438D-86DA-D8A5043AE5D0}"/>
                </c:ext>
              </c:extLst>
            </c:dLbl>
            <c:dLbl>
              <c:idx val="3"/>
              <c:layout>
                <c:manualLayout>
                  <c:x val="-4.7222222222222221E-2"/>
                  <c:y val="0"/>
                </c:manualLayout>
              </c:layout>
              <c:tx>
                <c:rich>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fld id="{63367805-6835-4F0F-8E74-A910F290A6D2}" type="CATEGORYNAME">
                      <a:rPr lang="en-US" sz="1200">
                        <a:solidFill>
                          <a:sysClr val="windowText" lastClr="000000"/>
                        </a:solidFill>
                      </a:rPr>
                      <a:pPr>
                        <a:defRPr>
                          <a:solidFill>
                            <a:schemeClr val="accent6"/>
                          </a:solidFill>
                        </a:defRPr>
                      </a:pPr>
                      <a:t>[CATEGORY NAME]</a:t>
                    </a:fld>
                    <a:r>
                      <a:rPr lang="en-US" sz="1200" baseline="0" dirty="0">
                        <a:solidFill>
                          <a:sysClr val="windowText" lastClr="000000"/>
                        </a:solidFill>
                      </a:rPr>
                      <a:t>
</a:t>
                    </a:r>
                    <a:fld id="{1853152D-9473-4E3A-972B-6116C20982BF}" type="PERCENTAGE">
                      <a:rPr lang="en-US" sz="1200" baseline="0">
                        <a:solidFill>
                          <a:sysClr val="windowText" lastClr="000000"/>
                        </a:solidFill>
                      </a:rPr>
                      <a:pPr>
                        <a:defRPr>
                          <a:solidFill>
                            <a:schemeClr val="accent6"/>
                          </a:solidFill>
                        </a:defRPr>
                      </a:pPr>
                      <a:t>[PERCENTAGE]</a:t>
                    </a:fld>
                    <a:endParaRPr lang="en-US" sz="12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6"/>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7D7-438D-86DA-D8A5043AE5D0}"/>
                </c:ext>
              </c:extLst>
            </c:dLbl>
            <c:spPr>
              <a:noFill/>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'query (1)'!$A$97:$A$100</c:f>
              <c:strCache>
                <c:ptCount val="4"/>
                <c:pt idx="0">
                  <c:v>Groundwater</c:v>
                </c:pt>
                <c:pt idx="1">
                  <c:v>Colorado River</c:v>
                </c:pt>
                <c:pt idx="2">
                  <c:v>In State Surface</c:v>
                </c:pt>
                <c:pt idx="3">
                  <c:v>Effluent</c:v>
                </c:pt>
              </c:strCache>
            </c:strRef>
          </c:cat>
          <c:val>
            <c:numRef>
              <c:f>'query (1)'!$B$97:$B$100</c:f>
              <c:numCache>
                <c:formatCode>@</c:formatCode>
                <c:ptCount val="4"/>
                <c:pt idx="0">
                  <c:v>2835185</c:v>
                </c:pt>
                <c:pt idx="1">
                  <c:v>2486659</c:v>
                </c:pt>
                <c:pt idx="2">
                  <c:v>1253509</c:v>
                </c:pt>
                <c:pt idx="3">
                  <c:v>301506</c:v>
                </c:pt>
              </c:numCache>
            </c:numRef>
          </c:val>
          <c:extLst>
            <c:ext xmlns:c16="http://schemas.microsoft.com/office/drawing/2014/chart" uri="{C3380CC4-5D6E-409C-BE32-E72D297353CC}">
              <c16:uniqueId val="{00000008-07D7-438D-86DA-D8A5043AE5D0}"/>
            </c:ext>
          </c:extLst>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r>
              <a:rPr lang="en-US" baseline="0" dirty="0"/>
              <a:t>2019 Demand</a:t>
            </a:r>
            <a:endParaRPr lang="en-US" dirty="0"/>
          </a:p>
        </c:rich>
      </c:tx>
      <c:layout>
        <c:manualLayout>
          <c:xMode val="edge"/>
          <c:yMode val="edge"/>
          <c:x val="2.664543770264011E-2"/>
          <c:y val="5.0329346973275739E-4"/>
        </c:manualLayout>
      </c:layout>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3802009721893763"/>
          <c:y val="0.15440871974336542"/>
          <c:w val="0.54383972773317579"/>
          <c:h val="0.70752533537474482"/>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4533-460F-BBB6-39C99E5991CE}"/>
              </c:ext>
            </c:extLst>
          </c:dPt>
          <c:dPt>
            <c:idx val="1"/>
            <c:bubble3D val="0"/>
            <c:spPr>
              <a:solidFill>
                <a:schemeClr val="tx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4533-460F-BBB6-39C99E5991CE}"/>
              </c:ext>
            </c:extLst>
          </c:dPt>
          <c:dPt>
            <c:idx val="2"/>
            <c:bubble3D val="0"/>
            <c:spPr>
              <a:solidFill>
                <a:schemeClr val="accent6"/>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4533-460F-BBB6-39C99E5991CE}"/>
              </c:ext>
            </c:extLst>
          </c:dPt>
          <c:dLbls>
            <c:dLbl>
              <c:idx val="0"/>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8113908B-2941-4D53-8356-A8D3C5AC04F5}" type="CATEGORYNAME">
                      <a:rPr lang="en-US" sz="1600">
                        <a:solidFill>
                          <a:sysClr val="windowText" lastClr="000000"/>
                        </a:solidFill>
                      </a:rPr>
                      <a:pPr>
                        <a:defRPr/>
                      </a:pPr>
                      <a:t>[CATEGORY NAME]</a:t>
                    </a:fld>
                    <a:r>
                      <a:rPr lang="en-US" sz="1600" baseline="0" dirty="0">
                        <a:solidFill>
                          <a:sysClr val="windowText" lastClr="000000"/>
                        </a:solidFill>
                      </a:rPr>
                      <a:t>
</a:t>
                    </a:r>
                    <a:fld id="{CA061A9A-BA19-45AF-BC07-9DBCB9FEDE3D}" type="PERCENTAGE">
                      <a:rPr lang="en-US" sz="1600" baseline="0">
                        <a:solidFill>
                          <a:sysClr val="windowText" lastClr="000000"/>
                        </a:solidFill>
                      </a:rPr>
                      <a:pPr>
                        <a:defRPr/>
                      </a:pPr>
                      <a:t>[PERCENTAGE]</a:t>
                    </a:fld>
                    <a:endParaRPr lang="en-US" sz="16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4533-460F-BBB6-39C99E5991CE}"/>
                </c:ext>
              </c:extLst>
            </c:dLbl>
            <c:dLbl>
              <c:idx val="1"/>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02C870E9-4542-4DE0-976E-A1E34542FA86}" type="CATEGORYNAME">
                      <a:rPr lang="en-US" sz="1600">
                        <a:solidFill>
                          <a:sysClr val="windowText" lastClr="000000"/>
                        </a:solidFill>
                      </a:rPr>
                      <a:pPr>
                        <a:defRPr>
                          <a:solidFill>
                            <a:schemeClr val="accent1"/>
                          </a:solidFill>
                        </a:defRPr>
                      </a:pPr>
                      <a:t>[CATEGORY NAME]</a:t>
                    </a:fld>
                    <a:r>
                      <a:rPr lang="en-US" sz="1600" baseline="0" dirty="0">
                        <a:solidFill>
                          <a:sysClr val="windowText" lastClr="000000"/>
                        </a:solidFill>
                      </a:rPr>
                      <a:t>
</a:t>
                    </a:r>
                    <a:fld id="{EE47D20B-6223-4666-BC41-9766BE5842F8}" type="PERCENTAGE">
                      <a:rPr lang="en-US" sz="1600" baseline="0">
                        <a:solidFill>
                          <a:sysClr val="windowText" lastClr="000000"/>
                        </a:solidFill>
                      </a:rPr>
                      <a:pPr>
                        <a:defRPr>
                          <a:solidFill>
                            <a:schemeClr val="accent1"/>
                          </a:solidFill>
                        </a:defRPr>
                      </a:pPr>
                      <a:t>[PERCENTAGE]</a:t>
                    </a:fld>
                    <a:endParaRPr lang="en-US" sz="16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533-460F-BBB6-39C99E5991CE}"/>
                </c:ext>
              </c:extLst>
            </c:dLbl>
            <c:dLbl>
              <c:idx val="2"/>
              <c:tx>
                <c:rich>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fld id="{54028479-1248-4174-9F96-4618C1DE1B40}" type="CATEGORYNAME">
                      <a:rPr lang="en-US" sz="1600">
                        <a:solidFill>
                          <a:sysClr val="windowText" lastClr="000000"/>
                        </a:solidFill>
                      </a:rPr>
                      <a:pPr>
                        <a:defRPr>
                          <a:solidFill>
                            <a:schemeClr val="accent1"/>
                          </a:solidFill>
                        </a:defRPr>
                      </a:pPr>
                      <a:t>[CATEGORY NAME]</a:t>
                    </a:fld>
                    <a:r>
                      <a:rPr lang="en-US" sz="1600" baseline="0" dirty="0">
                        <a:solidFill>
                          <a:sysClr val="windowText" lastClr="000000"/>
                        </a:solidFill>
                      </a:rPr>
                      <a:t>
</a:t>
                    </a:r>
                    <a:fld id="{B6D1788D-6C79-47A4-B4ED-F8E70A1328CE}" type="PERCENTAGE">
                      <a:rPr lang="en-US" sz="1600" baseline="0">
                        <a:solidFill>
                          <a:sysClr val="windowText" lastClr="000000"/>
                        </a:solidFill>
                      </a:rPr>
                      <a:pPr>
                        <a:defRPr>
                          <a:solidFill>
                            <a:schemeClr val="accent1"/>
                          </a:solidFill>
                        </a:defRPr>
                      </a:pPr>
                      <a:t>[PERCENTAGE]</a:t>
                    </a:fld>
                    <a:endParaRPr lang="en-US" sz="1600" baseline="0" dirty="0">
                      <a:solidFill>
                        <a:sysClr val="windowText" lastClr="00000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4533-460F-BBB6-39C99E5991CE}"/>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Sheet1!$A$1:$A$3</c:f>
              <c:strCache>
                <c:ptCount val="3"/>
                <c:pt idx="0">
                  <c:v>Municipal</c:v>
                </c:pt>
                <c:pt idx="1">
                  <c:v>Industrial</c:v>
                </c:pt>
                <c:pt idx="2">
                  <c:v>Agriculture</c:v>
                </c:pt>
              </c:strCache>
            </c:strRef>
          </c:cat>
          <c:val>
            <c:numRef>
              <c:f>Sheet1!$B$13:$B$15</c:f>
              <c:numCache>
                <c:formatCode>General</c:formatCode>
                <c:ptCount val="3"/>
                <c:pt idx="0">
                  <c:v>6029</c:v>
                </c:pt>
                <c:pt idx="1">
                  <c:v>785</c:v>
                </c:pt>
                <c:pt idx="2">
                  <c:v>6421</c:v>
                </c:pt>
              </c:numCache>
            </c:numRef>
          </c:val>
          <c:extLst>
            <c:ext xmlns:c16="http://schemas.microsoft.com/office/drawing/2014/chart" uri="{C3380CC4-5D6E-409C-BE32-E72D297353CC}">
              <c16:uniqueId val="{00000006-4533-460F-BBB6-39C99E5991CE}"/>
            </c:ext>
          </c:extLst>
        </c:ser>
        <c:dLbls>
          <c:dLblPos val="outEnd"/>
          <c:showLegendKey val="0"/>
          <c:showVal val="0"/>
          <c:showCatName val="1"/>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6B2577-0EED-4E22-AC3D-CFE09DC45733}" type="doc">
      <dgm:prSet loTypeId="urn:microsoft.com/office/officeart/2008/layout/RadialCluster" loCatId="cycle" qsTypeId="urn:microsoft.com/office/officeart/2005/8/quickstyle/simple1" qsCatId="simple" csTypeId="urn:microsoft.com/office/officeart/2005/8/colors/accent1_5" csCatId="accent1" phldr="1"/>
      <dgm:spPr/>
      <dgm:t>
        <a:bodyPr/>
        <a:lstStyle/>
        <a:p>
          <a:endParaRPr lang="en-US"/>
        </a:p>
      </dgm:t>
    </dgm:pt>
    <dgm:pt modelId="{FAF8BA9E-5781-4C26-8198-DBB0DDF98C6E}">
      <dgm:prSet phldrT="[Text]" custT="1"/>
      <dgm:spPr/>
      <dgm:t>
        <a:bodyPr/>
        <a:lstStyle/>
        <a:p>
          <a:r>
            <a:rPr lang="en-US" sz="1400" dirty="0"/>
            <a:t>AMA Data </a:t>
          </a:r>
        </a:p>
      </dgm:t>
    </dgm:pt>
    <dgm:pt modelId="{54F16E53-41D0-40ED-B868-49E17F9270EA}" type="parTrans" cxnId="{F14F1EB3-AB5B-41FD-BBF7-90C97F972A10}">
      <dgm:prSet/>
      <dgm:spPr/>
      <dgm:t>
        <a:bodyPr/>
        <a:lstStyle/>
        <a:p>
          <a:endParaRPr lang="en-US"/>
        </a:p>
      </dgm:t>
    </dgm:pt>
    <dgm:pt modelId="{00C8EAC5-CD91-4B01-9FAC-9B868BAF989C}" type="sibTrans" cxnId="{F14F1EB3-AB5B-41FD-BBF7-90C97F972A10}">
      <dgm:prSet/>
      <dgm:spPr/>
      <dgm:t>
        <a:bodyPr/>
        <a:lstStyle/>
        <a:p>
          <a:endParaRPr lang="en-US"/>
        </a:p>
      </dgm:t>
    </dgm:pt>
    <dgm:pt modelId="{F698F84F-FA82-425E-A4A2-4AE3E215504F}">
      <dgm:prSet phldrT="[Text]" custT="1"/>
      <dgm:spPr>
        <a:solidFill>
          <a:srgbClr val="8296B2"/>
        </a:solidFill>
      </dgm:spPr>
      <dgm:t>
        <a:bodyPr/>
        <a:lstStyle/>
        <a:p>
          <a:pPr algn="ctr"/>
          <a:r>
            <a:rPr lang="en-US" sz="1000" b="1" dirty="0"/>
            <a:t>Prescott AMA</a:t>
          </a:r>
        </a:p>
      </dgm:t>
    </dgm:pt>
    <dgm:pt modelId="{F6D64192-8CE0-48E9-A8A5-10D49AC50EED}" type="parTrans" cxnId="{3328431A-1E8B-4D6E-A87F-8E23095464E1}">
      <dgm:prSet/>
      <dgm:spPr/>
      <dgm:t>
        <a:bodyPr/>
        <a:lstStyle/>
        <a:p>
          <a:endParaRPr lang="en-US"/>
        </a:p>
      </dgm:t>
    </dgm:pt>
    <dgm:pt modelId="{B8AFCA3B-5CD4-4C12-97D8-413AEE382CD1}" type="sibTrans" cxnId="{3328431A-1E8B-4D6E-A87F-8E23095464E1}">
      <dgm:prSet/>
      <dgm:spPr/>
      <dgm:t>
        <a:bodyPr/>
        <a:lstStyle/>
        <a:p>
          <a:endParaRPr lang="en-US"/>
        </a:p>
      </dgm:t>
    </dgm:pt>
    <dgm:pt modelId="{AF8097F7-A500-4F57-B585-297BBC4E7329}">
      <dgm:prSet phldrT="[Text]" custT="1"/>
      <dgm:spPr>
        <a:solidFill>
          <a:srgbClr val="8296B2"/>
        </a:solidFill>
      </dgm:spPr>
      <dgm:t>
        <a:bodyPr/>
        <a:lstStyle/>
        <a:p>
          <a:pPr algn="ctr"/>
          <a:r>
            <a:rPr lang="en-US" sz="1000" b="1" dirty="0"/>
            <a:t>Santa Cruz AMA</a:t>
          </a:r>
        </a:p>
      </dgm:t>
    </dgm:pt>
    <dgm:pt modelId="{E091F971-6A66-4C40-9FC3-F7394CB06049}" type="parTrans" cxnId="{C4899FD9-2A8F-41BB-A5F5-FF62C3FE5482}">
      <dgm:prSet/>
      <dgm:spPr/>
      <dgm:t>
        <a:bodyPr/>
        <a:lstStyle/>
        <a:p>
          <a:endParaRPr lang="en-US"/>
        </a:p>
      </dgm:t>
    </dgm:pt>
    <dgm:pt modelId="{D9F1F659-0594-410F-A87A-AE9E928C57B7}" type="sibTrans" cxnId="{C4899FD9-2A8F-41BB-A5F5-FF62C3FE5482}">
      <dgm:prSet/>
      <dgm:spPr/>
      <dgm:t>
        <a:bodyPr/>
        <a:lstStyle/>
        <a:p>
          <a:endParaRPr lang="en-US"/>
        </a:p>
      </dgm:t>
    </dgm:pt>
    <dgm:pt modelId="{7345FAF7-012F-4A29-B6C5-660BC2934388}">
      <dgm:prSet phldrT="[Text]" custT="1"/>
      <dgm:spPr>
        <a:solidFill>
          <a:srgbClr val="8296B2"/>
        </a:solidFill>
      </dgm:spPr>
      <dgm:t>
        <a:bodyPr vert="vert"/>
        <a:lstStyle/>
        <a:p>
          <a:pPr algn="ctr"/>
          <a:r>
            <a:rPr lang="en-US" sz="900" dirty="0"/>
            <a:t>Ag</a:t>
          </a:r>
        </a:p>
      </dgm:t>
    </dgm:pt>
    <dgm:pt modelId="{2B318B1F-3B51-43EB-A326-5E3254B2CA1E}" type="parTrans" cxnId="{200C7901-06F8-4110-A9FE-BA2048AF6F4C}">
      <dgm:prSet/>
      <dgm:spPr/>
      <dgm:t>
        <a:bodyPr/>
        <a:lstStyle/>
        <a:p>
          <a:endParaRPr lang="en-US"/>
        </a:p>
      </dgm:t>
    </dgm:pt>
    <dgm:pt modelId="{FC3C65D7-A0BE-4A1B-902E-171D8F7D0517}" type="sibTrans" cxnId="{200C7901-06F8-4110-A9FE-BA2048AF6F4C}">
      <dgm:prSet/>
      <dgm:spPr/>
      <dgm:t>
        <a:bodyPr/>
        <a:lstStyle/>
        <a:p>
          <a:endParaRPr lang="en-US"/>
        </a:p>
      </dgm:t>
    </dgm:pt>
    <dgm:pt modelId="{C5C03339-768D-43BF-B374-646B55E77A27}">
      <dgm:prSet phldrT="[Text]" custT="1"/>
      <dgm:spPr>
        <a:solidFill>
          <a:srgbClr val="8296B2"/>
        </a:solidFill>
      </dgm:spPr>
      <dgm:t>
        <a:bodyPr vert="vert"/>
        <a:lstStyle/>
        <a:p>
          <a:pPr algn="ctr"/>
          <a:r>
            <a:rPr lang="en-US" sz="900" dirty="0"/>
            <a:t>Muni</a:t>
          </a:r>
        </a:p>
      </dgm:t>
    </dgm:pt>
    <dgm:pt modelId="{4B7EE1DD-1FB6-4A65-BE93-B35D2B302E68}" type="parTrans" cxnId="{39644ED6-CA8C-4352-A650-CF238E929B92}">
      <dgm:prSet/>
      <dgm:spPr/>
      <dgm:t>
        <a:bodyPr/>
        <a:lstStyle/>
        <a:p>
          <a:endParaRPr lang="en-US"/>
        </a:p>
      </dgm:t>
    </dgm:pt>
    <dgm:pt modelId="{42E85DAA-6AA7-4530-9746-6814797DEA67}" type="sibTrans" cxnId="{39644ED6-CA8C-4352-A650-CF238E929B92}">
      <dgm:prSet/>
      <dgm:spPr/>
      <dgm:t>
        <a:bodyPr/>
        <a:lstStyle/>
        <a:p>
          <a:endParaRPr lang="en-US"/>
        </a:p>
      </dgm:t>
    </dgm:pt>
    <dgm:pt modelId="{9B43AD21-33C0-47F6-9BFA-03F072198E51}">
      <dgm:prSet phldrT="[Text]" custT="1"/>
      <dgm:spPr>
        <a:solidFill>
          <a:srgbClr val="8296B2"/>
        </a:solidFill>
      </dgm:spPr>
      <dgm:t>
        <a:bodyPr vert="vert"/>
        <a:lstStyle/>
        <a:p>
          <a:pPr algn="ctr"/>
          <a:r>
            <a:rPr lang="en-US" sz="900" dirty="0"/>
            <a:t>Industrial</a:t>
          </a:r>
        </a:p>
      </dgm:t>
    </dgm:pt>
    <dgm:pt modelId="{A62E967F-50B2-4EB3-BE74-2F05EEE4AD92}" type="parTrans" cxnId="{FC3E4368-68A8-4A34-8AE6-FC199F25F8C0}">
      <dgm:prSet/>
      <dgm:spPr/>
      <dgm:t>
        <a:bodyPr/>
        <a:lstStyle/>
        <a:p>
          <a:endParaRPr lang="en-US"/>
        </a:p>
      </dgm:t>
    </dgm:pt>
    <dgm:pt modelId="{9D497D73-AEEF-43EA-9857-E611F243E9B0}" type="sibTrans" cxnId="{FC3E4368-68A8-4A34-8AE6-FC199F25F8C0}">
      <dgm:prSet/>
      <dgm:spPr/>
      <dgm:t>
        <a:bodyPr/>
        <a:lstStyle/>
        <a:p>
          <a:endParaRPr lang="en-US"/>
        </a:p>
      </dgm:t>
    </dgm:pt>
    <dgm:pt modelId="{20299D01-84AA-4FDE-91FF-2D573A2CF295}">
      <dgm:prSet phldrT="[Text]" custT="1"/>
      <dgm:spPr>
        <a:solidFill>
          <a:srgbClr val="8296B2"/>
        </a:solidFill>
      </dgm:spPr>
      <dgm:t>
        <a:bodyPr vert="vert"/>
        <a:lstStyle/>
        <a:p>
          <a:pPr algn="ctr"/>
          <a:r>
            <a:rPr lang="en-US" sz="900" dirty="0"/>
            <a:t>Tribal (estimated)</a:t>
          </a:r>
        </a:p>
      </dgm:t>
    </dgm:pt>
    <dgm:pt modelId="{10923E45-8DCA-46C2-B3CD-0805B11041FD}" type="parTrans" cxnId="{0235385D-5314-4B7E-84C3-C1BA54287B52}">
      <dgm:prSet/>
      <dgm:spPr/>
      <dgm:t>
        <a:bodyPr/>
        <a:lstStyle/>
        <a:p>
          <a:endParaRPr lang="en-US"/>
        </a:p>
      </dgm:t>
    </dgm:pt>
    <dgm:pt modelId="{43146D03-3086-4D06-ADC2-724457BDC5B6}" type="sibTrans" cxnId="{0235385D-5314-4B7E-84C3-C1BA54287B52}">
      <dgm:prSet/>
      <dgm:spPr/>
      <dgm:t>
        <a:bodyPr/>
        <a:lstStyle/>
        <a:p>
          <a:endParaRPr lang="en-US"/>
        </a:p>
      </dgm:t>
    </dgm:pt>
    <dgm:pt modelId="{13155CC7-C75B-4B31-AA93-2F244B60D817}">
      <dgm:prSet phldrT="[Text]" custT="1"/>
      <dgm:spPr>
        <a:solidFill>
          <a:srgbClr val="8296B2"/>
        </a:solidFill>
      </dgm:spPr>
      <dgm:t>
        <a:bodyPr/>
        <a:lstStyle/>
        <a:p>
          <a:pPr algn="ctr"/>
          <a:r>
            <a:rPr lang="en-US" sz="1000" b="1" dirty="0"/>
            <a:t>Tucson AMA</a:t>
          </a:r>
        </a:p>
      </dgm:t>
    </dgm:pt>
    <dgm:pt modelId="{EADEBADA-BD07-4E5B-B1BD-1FF69980991C}" type="parTrans" cxnId="{32640A83-5949-4048-B34B-6AFD88A0446E}">
      <dgm:prSet/>
      <dgm:spPr/>
      <dgm:t>
        <a:bodyPr/>
        <a:lstStyle/>
        <a:p>
          <a:endParaRPr lang="en-US"/>
        </a:p>
      </dgm:t>
    </dgm:pt>
    <dgm:pt modelId="{FA684F77-3832-4253-B718-B8A7C78BB6FE}" type="sibTrans" cxnId="{32640A83-5949-4048-B34B-6AFD88A0446E}">
      <dgm:prSet/>
      <dgm:spPr/>
      <dgm:t>
        <a:bodyPr/>
        <a:lstStyle/>
        <a:p>
          <a:endParaRPr lang="en-US"/>
        </a:p>
      </dgm:t>
    </dgm:pt>
    <dgm:pt modelId="{03282BBF-831E-4BF8-A90E-3F683C055008}">
      <dgm:prSet phldrT="[Text]" custT="1"/>
      <dgm:spPr>
        <a:solidFill>
          <a:srgbClr val="8296B2"/>
        </a:solidFill>
      </dgm:spPr>
      <dgm:t>
        <a:bodyPr/>
        <a:lstStyle/>
        <a:p>
          <a:pPr algn="ctr"/>
          <a:r>
            <a:rPr lang="en-US" sz="1000" b="1" dirty="0"/>
            <a:t>Phoenix AMA</a:t>
          </a:r>
        </a:p>
      </dgm:t>
    </dgm:pt>
    <dgm:pt modelId="{56BB3F2F-6512-4A69-AC37-9C2DAA9745F2}" type="parTrans" cxnId="{49A117FB-547A-4EE6-962A-6529EC99AF31}">
      <dgm:prSet/>
      <dgm:spPr/>
      <dgm:t>
        <a:bodyPr/>
        <a:lstStyle/>
        <a:p>
          <a:endParaRPr lang="en-US"/>
        </a:p>
      </dgm:t>
    </dgm:pt>
    <dgm:pt modelId="{E4F008D2-FA85-424C-A789-DBDA7B708070}" type="sibTrans" cxnId="{49A117FB-547A-4EE6-962A-6529EC99AF31}">
      <dgm:prSet/>
      <dgm:spPr/>
      <dgm:t>
        <a:bodyPr/>
        <a:lstStyle/>
        <a:p>
          <a:endParaRPr lang="en-US"/>
        </a:p>
      </dgm:t>
    </dgm:pt>
    <dgm:pt modelId="{A6C0FD67-E01B-4849-8314-8E0641C508DC}">
      <dgm:prSet phldrT="[Text]" custT="1"/>
      <dgm:spPr>
        <a:solidFill>
          <a:srgbClr val="8296B2"/>
        </a:solidFill>
      </dgm:spPr>
      <dgm:t>
        <a:bodyPr/>
        <a:lstStyle/>
        <a:p>
          <a:pPr algn="ctr"/>
          <a:r>
            <a:rPr lang="en-US" sz="1000" b="1" dirty="0"/>
            <a:t>Pinal AMA</a:t>
          </a:r>
        </a:p>
      </dgm:t>
    </dgm:pt>
    <dgm:pt modelId="{E0D4AE37-189F-4875-9B54-6C09266A72F3}" type="parTrans" cxnId="{41A9E35B-2F18-4DA2-8250-3340C1EAD7BD}">
      <dgm:prSet/>
      <dgm:spPr/>
      <dgm:t>
        <a:bodyPr/>
        <a:lstStyle/>
        <a:p>
          <a:endParaRPr lang="en-US"/>
        </a:p>
      </dgm:t>
    </dgm:pt>
    <dgm:pt modelId="{C43F5A71-8484-4F68-AE48-D9743E660D0A}" type="sibTrans" cxnId="{41A9E35B-2F18-4DA2-8250-3340C1EAD7BD}">
      <dgm:prSet/>
      <dgm:spPr/>
      <dgm:t>
        <a:bodyPr/>
        <a:lstStyle/>
        <a:p>
          <a:endParaRPr lang="en-US"/>
        </a:p>
      </dgm:t>
    </dgm:pt>
    <dgm:pt modelId="{65092DC3-B719-45C5-8705-18B2758F335A}">
      <dgm:prSet phldrT="[Text]" custT="1"/>
      <dgm:spPr>
        <a:solidFill>
          <a:srgbClr val="8296B2"/>
        </a:solidFill>
      </dgm:spPr>
      <dgm:t>
        <a:bodyPr vert="vert"/>
        <a:lstStyle/>
        <a:p>
          <a:pPr algn="ctr"/>
          <a:r>
            <a:rPr lang="en-US" sz="900" dirty="0"/>
            <a:t>Muni</a:t>
          </a:r>
        </a:p>
      </dgm:t>
    </dgm:pt>
    <dgm:pt modelId="{467F4A8B-1375-4092-B876-CBD454A9C9FF}" type="parTrans" cxnId="{16E250E8-CC28-45AB-8C5F-4D534CFE47EF}">
      <dgm:prSet/>
      <dgm:spPr/>
      <dgm:t>
        <a:bodyPr/>
        <a:lstStyle/>
        <a:p>
          <a:endParaRPr lang="en-US"/>
        </a:p>
      </dgm:t>
    </dgm:pt>
    <dgm:pt modelId="{F43D1B79-8B9B-4110-9927-CDF04061E3C7}" type="sibTrans" cxnId="{16E250E8-CC28-45AB-8C5F-4D534CFE47EF}">
      <dgm:prSet/>
      <dgm:spPr/>
      <dgm:t>
        <a:bodyPr/>
        <a:lstStyle/>
        <a:p>
          <a:endParaRPr lang="en-US"/>
        </a:p>
      </dgm:t>
    </dgm:pt>
    <dgm:pt modelId="{1CC24070-3358-4A23-9F9B-B31172504EDE}">
      <dgm:prSet phldrT="[Text]" custT="1"/>
      <dgm:spPr>
        <a:solidFill>
          <a:srgbClr val="8296B2"/>
        </a:solidFill>
      </dgm:spPr>
      <dgm:t>
        <a:bodyPr vert="vert"/>
        <a:lstStyle/>
        <a:p>
          <a:pPr algn="ctr"/>
          <a:r>
            <a:rPr lang="en-US" sz="900" dirty="0"/>
            <a:t>Ag</a:t>
          </a:r>
        </a:p>
      </dgm:t>
    </dgm:pt>
    <dgm:pt modelId="{3673916E-3DE9-44B9-8508-7394C07CA614}" type="parTrans" cxnId="{E7E62F59-D544-4CEA-B562-F0FC07F349E3}">
      <dgm:prSet/>
      <dgm:spPr/>
      <dgm:t>
        <a:bodyPr/>
        <a:lstStyle/>
        <a:p>
          <a:endParaRPr lang="en-US"/>
        </a:p>
      </dgm:t>
    </dgm:pt>
    <dgm:pt modelId="{88FD26D2-0412-4BEA-9C1D-2624C0B88148}" type="sibTrans" cxnId="{E7E62F59-D544-4CEA-B562-F0FC07F349E3}">
      <dgm:prSet/>
      <dgm:spPr/>
      <dgm:t>
        <a:bodyPr/>
        <a:lstStyle/>
        <a:p>
          <a:endParaRPr lang="en-US"/>
        </a:p>
      </dgm:t>
    </dgm:pt>
    <dgm:pt modelId="{A225C227-0FEB-4806-82B2-052D85CF9394}">
      <dgm:prSet phldrT="[Text]" custT="1"/>
      <dgm:spPr>
        <a:solidFill>
          <a:srgbClr val="8296B2"/>
        </a:solidFill>
      </dgm:spPr>
      <dgm:t>
        <a:bodyPr vert="vert"/>
        <a:lstStyle/>
        <a:p>
          <a:pPr algn="ctr"/>
          <a:r>
            <a:rPr lang="en-US" sz="800" dirty="0"/>
            <a:t>Ag</a:t>
          </a:r>
        </a:p>
      </dgm:t>
    </dgm:pt>
    <dgm:pt modelId="{CA52F27F-89A2-4C11-8086-759499E17D08}" type="parTrans" cxnId="{3C12DB94-84CC-401B-A6BA-E9088C2EC330}">
      <dgm:prSet/>
      <dgm:spPr/>
      <dgm:t>
        <a:bodyPr/>
        <a:lstStyle/>
        <a:p>
          <a:endParaRPr lang="en-US"/>
        </a:p>
      </dgm:t>
    </dgm:pt>
    <dgm:pt modelId="{0CD1C6BB-90CB-40A5-A424-2AA593EAE435}" type="sibTrans" cxnId="{3C12DB94-84CC-401B-A6BA-E9088C2EC330}">
      <dgm:prSet/>
      <dgm:spPr/>
      <dgm:t>
        <a:bodyPr/>
        <a:lstStyle/>
        <a:p>
          <a:endParaRPr lang="en-US"/>
        </a:p>
      </dgm:t>
    </dgm:pt>
    <dgm:pt modelId="{AA01857E-E4C8-4477-945F-FA68292F27E6}">
      <dgm:prSet phldrT="[Text]" custT="1"/>
      <dgm:spPr>
        <a:solidFill>
          <a:srgbClr val="8296B2"/>
        </a:solidFill>
      </dgm:spPr>
      <dgm:t>
        <a:bodyPr vert="vert"/>
        <a:lstStyle/>
        <a:p>
          <a:pPr algn="ctr"/>
          <a:r>
            <a:rPr lang="en-US" sz="800" dirty="0"/>
            <a:t>Muni</a:t>
          </a:r>
        </a:p>
      </dgm:t>
    </dgm:pt>
    <dgm:pt modelId="{2231FE48-DD22-48E2-84E4-ACFCBB1C870D}" type="parTrans" cxnId="{2A6D33B0-E470-4CBD-896A-3A45BA803F4D}">
      <dgm:prSet/>
      <dgm:spPr/>
      <dgm:t>
        <a:bodyPr/>
        <a:lstStyle/>
        <a:p>
          <a:endParaRPr lang="en-US"/>
        </a:p>
      </dgm:t>
    </dgm:pt>
    <dgm:pt modelId="{8A9205C0-08BD-4F4C-B12C-A5036AEAC69B}" type="sibTrans" cxnId="{2A6D33B0-E470-4CBD-896A-3A45BA803F4D}">
      <dgm:prSet/>
      <dgm:spPr/>
      <dgm:t>
        <a:bodyPr/>
        <a:lstStyle/>
        <a:p>
          <a:endParaRPr lang="en-US"/>
        </a:p>
      </dgm:t>
    </dgm:pt>
    <dgm:pt modelId="{FAAAC010-2F66-4AE9-9FF7-CD3F18085ED7}">
      <dgm:prSet phldrT="[Text]" custT="1"/>
      <dgm:spPr>
        <a:solidFill>
          <a:srgbClr val="8296B2"/>
        </a:solidFill>
      </dgm:spPr>
      <dgm:t>
        <a:bodyPr vert="vert"/>
        <a:lstStyle/>
        <a:p>
          <a:pPr algn="ctr"/>
          <a:r>
            <a:rPr lang="en-US" sz="800" dirty="0"/>
            <a:t>Industrial</a:t>
          </a:r>
        </a:p>
      </dgm:t>
    </dgm:pt>
    <dgm:pt modelId="{E52B3637-C167-4833-A24A-C07AEB0E7E24}" type="parTrans" cxnId="{3C43C632-6A4C-4B58-A548-4B3F47B5470E}">
      <dgm:prSet/>
      <dgm:spPr/>
      <dgm:t>
        <a:bodyPr/>
        <a:lstStyle/>
        <a:p>
          <a:endParaRPr lang="en-US"/>
        </a:p>
      </dgm:t>
    </dgm:pt>
    <dgm:pt modelId="{B425C092-1CEA-4C60-A9CE-7650095EEEC1}" type="sibTrans" cxnId="{3C43C632-6A4C-4B58-A548-4B3F47B5470E}">
      <dgm:prSet/>
      <dgm:spPr/>
      <dgm:t>
        <a:bodyPr/>
        <a:lstStyle/>
        <a:p>
          <a:endParaRPr lang="en-US"/>
        </a:p>
      </dgm:t>
    </dgm:pt>
    <dgm:pt modelId="{0BB45EAA-CFC2-46D2-8B31-20BB195E4783}">
      <dgm:prSet phldrT="[Text]" custT="1"/>
      <dgm:spPr>
        <a:solidFill>
          <a:srgbClr val="8296B2"/>
        </a:solidFill>
      </dgm:spPr>
      <dgm:t>
        <a:bodyPr vert="vert"/>
        <a:lstStyle/>
        <a:p>
          <a:pPr algn="ctr"/>
          <a:r>
            <a:rPr lang="en-US" sz="800" dirty="0"/>
            <a:t>Tribal (estimated)</a:t>
          </a:r>
        </a:p>
      </dgm:t>
    </dgm:pt>
    <dgm:pt modelId="{B59E134F-ECF7-4AE1-B191-B3853DD7CC07}" type="parTrans" cxnId="{A2356A7C-84E7-4715-95D2-5D3D439DAC64}">
      <dgm:prSet/>
      <dgm:spPr/>
      <dgm:t>
        <a:bodyPr/>
        <a:lstStyle/>
        <a:p>
          <a:endParaRPr lang="en-US"/>
        </a:p>
      </dgm:t>
    </dgm:pt>
    <dgm:pt modelId="{084D1AE2-A3FC-474A-834A-05304EF0AF2E}" type="sibTrans" cxnId="{A2356A7C-84E7-4715-95D2-5D3D439DAC64}">
      <dgm:prSet/>
      <dgm:spPr/>
      <dgm:t>
        <a:bodyPr/>
        <a:lstStyle/>
        <a:p>
          <a:endParaRPr lang="en-US"/>
        </a:p>
      </dgm:t>
    </dgm:pt>
    <dgm:pt modelId="{9ED0B162-3586-4FE8-AD70-BEB12519EBFC}">
      <dgm:prSet phldrT="[Text]" custT="1"/>
      <dgm:spPr>
        <a:solidFill>
          <a:srgbClr val="8296B2"/>
        </a:solidFill>
      </dgm:spPr>
      <dgm:t>
        <a:bodyPr vert="vert"/>
        <a:lstStyle/>
        <a:p>
          <a:pPr algn="ctr"/>
          <a:r>
            <a:rPr lang="en-US" sz="900" dirty="0"/>
            <a:t>Ag</a:t>
          </a:r>
        </a:p>
      </dgm:t>
    </dgm:pt>
    <dgm:pt modelId="{CDFE798E-795C-4D9D-B739-1EBD2EE8B65F}" type="parTrans" cxnId="{050FD021-B124-4999-8327-13A974E8280A}">
      <dgm:prSet/>
      <dgm:spPr/>
      <dgm:t>
        <a:bodyPr/>
        <a:lstStyle/>
        <a:p>
          <a:endParaRPr lang="en-US"/>
        </a:p>
      </dgm:t>
    </dgm:pt>
    <dgm:pt modelId="{F25640A8-EEB3-4F53-97B4-8A948A9F6AA3}" type="sibTrans" cxnId="{050FD021-B124-4999-8327-13A974E8280A}">
      <dgm:prSet/>
      <dgm:spPr/>
      <dgm:t>
        <a:bodyPr/>
        <a:lstStyle/>
        <a:p>
          <a:endParaRPr lang="en-US"/>
        </a:p>
      </dgm:t>
    </dgm:pt>
    <dgm:pt modelId="{CAB0C3F5-6485-45D1-A111-FFE490D1E980}">
      <dgm:prSet phldrT="[Text]" custT="1"/>
      <dgm:spPr>
        <a:solidFill>
          <a:srgbClr val="8296B2"/>
        </a:solidFill>
      </dgm:spPr>
      <dgm:t>
        <a:bodyPr vert="vert"/>
        <a:lstStyle/>
        <a:p>
          <a:pPr algn="ctr"/>
          <a:r>
            <a:rPr lang="en-US" sz="900" dirty="0"/>
            <a:t>Muni</a:t>
          </a:r>
        </a:p>
      </dgm:t>
    </dgm:pt>
    <dgm:pt modelId="{41C8C1DE-F9B0-4C42-8337-C604BA5645C4}" type="parTrans" cxnId="{D72C14DE-0212-4954-88AA-1859C30DD4E1}">
      <dgm:prSet/>
      <dgm:spPr/>
      <dgm:t>
        <a:bodyPr/>
        <a:lstStyle/>
        <a:p>
          <a:endParaRPr lang="en-US"/>
        </a:p>
      </dgm:t>
    </dgm:pt>
    <dgm:pt modelId="{29A714C1-C2BE-4023-80DB-28A845D305D5}" type="sibTrans" cxnId="{D72C14DE-0212-4954-88AA-1859C30DD4E1}">
      <dgm:prSet/>
      <dgm:spPr/>
      <dgm:t>
        <a:bodyPr/>
        <a:lstStyle/>
        <a:p>
          <a:endParaRPr lang="en-US"/>
        </a:p>
      </dgm:t>
    </dgm:pt>
    <dgm:pt modelId="{1A9CD239-D21D-44A8-8A9E-9A780132798D}">
      <dgm:prSet phldrT="[Text]" custT="1"/>
      <dgm:spPr>
        <a:solidFill>
          <a:srgbClr val="8296B2"/>
        </a:solidFill>
      </dgm:spPr>
      <dgm:t>
        <a:bodyPr vert="vert"/>
        <a:lstStyle/>
        <a:p>
          <a:pPr algn="ctr"/>
          <a:r>
            <a:rPr lang="en-US" sz="900" dirty="0"/>
            <a:t>Industrial</a:t>
          </a:r>
        </a:p>
      </dgm:t>
    </dgm:pt>
    <dgm:pt modelId="{C9240A04-1E19-4798-BE92-704174220B0A}" type="parTrans" cxnId="{F0CC4726-4316-4868-9FF6-4EF8637A5724}">
      <dgm:prSet/>
      <dgm:spPr/>
      <dgm:t>
        <a:bodyPr/>
        <a:lstStyle/>
        <a:p>
          <a:endParaRPr lang="en-US"/>
        </a:p>
      </dgm:t>
    </dgm:pt>
    <dgm:pt modelId="{6FE23810-09D9-4E05-A335-ECAC457F73A0}" type="sibTrans" cxnId="{F0CC4726-4316-4868-9FF6-4EF8637A5724}">
      <dgm:prSet/>
      <dgm:spPr/>
      <dgm:t>
        <a:bodyPr/>
        <a:lstStyle/>
        <a:p>
          <a:endParaRPr lang="en-US"/>
        </a:p>
      </dgm:t>
    </dgm:pt>
    <dgm:pt modelId="{4B7AA11C-2659-49CD-96AF-9FAD9084DA31}">
      <dgm:prSet phldrT="[Text]" custT="1"/>
      <dgm:spPr>
        <a:solidFill>
          <a:srgbClr val="8296B2"/>
        </a:solidFill>
      </dgm:spPr>
      <dgm:t>
        <a:bodyPr vert="vert"/>
        <a:lstStyle/>
        <a:p>
          <a:pPr algn="ctr"/>
          <a:r>
            <a:rPr lang="en-US" sz="900" dirty="0"/>
            <a:t>Tribal (estimated)</a:t>
          </a:r>
        </a:p>
      </dgm:t>
    </dgm:pt>
    <dgm:pt modelId="{87AA1337-E871-4704-AE82-22AE4A8086B2}" type="parTrans" cxnId="{510C5345-152A-48A6-9F66-DD54E0DBADC0}">
      <dgm:prSet/>
      <dgm:spPr/>
      <dgm:t>
        <a:bodyPr/>
        <a:lstStyle/>
        <a:p>
          <a:endParaRPr lang="en-US"/>
        </a:p>
      </dgm:t>
    </dgm:pt>
    <dgm:pt modelId="{CEF09CF9-F207-4476-B719-2D3A11D6242C}" type="sibTrans" cxnId="{510C5345-152A-48A6-9F66-DD54E0DBADC0}">
      <dgm:prSet/>
      <dgm:spPr/>
      <dgm:t>
        <a:bodyPr/>
        <a:lstStyle/>
        <a:p>
          <a:endParaRPr lang="en-US"/>
        </a:p>
      </dgm:t>
    </dgm:pt>
    <dgm:pt modelId="{72FCD724-6318-4B6E-8445-AD24C638457E}">
      <dgm:prSet phldrT="[Text]" custT="1"/>
      <dgm:spPr>
        <a:solidFill>
          <a:srgbClr val="8296B2"/>
        </a:solidFill>
      </dgm:spPr>
      <dgm:t>
        <a:bodyPr vert="vert"/>
        <a:lstStyle/>
        <a:p>
          <a:pPr algn="ctr"/>
          <a:r>
            <a:rPr lang="en-US" sz="900" dirty="0"/>
            <a:t>Ag</a:t>
          </a:r>
        </a:p>
      </dgm:t>
    </dgm:pt>
    <dgm:pt modelId="{6C4BC017-BC37-48EE-80C3-CD8CA2A2BA4C}" type="parTrans" cxnId="{6C3DEBD4-EBAA-423C-A22F-17A57129D154}">
      <dgm:prSet/>
      <dgm:spPr/>
      <dgm:t>
        <a:bodyPr/>
        <a:lstStyle/>
        <a:p>
          <a:endParaRPr lang="en-US"/>
        </a:p>
      </dgm:t>
    </dgm:pt>
    <dgm:pt modelId="{3C432F90-C507-4709-A5BF-15BB830C96E6}" type="sibTrans" cxnId="{6C3DEBD4-EBAA-423C-A22F-17A57129D154}">
      <dgm:prSet/>
      <dgm:spPr/>
      <dgm:t>
        <a:bodyPr/>
        <a:lstStyle/>
        <a:p>
          <a:endParaRPr lang="en-US"/>
        </a:p>
      </dgm:t>
    </dgm:pt>
    <dgm:pt modelId="{B5FCEDB7-6ECB-4762-A66A-8D3952EF05F8}">
      <dgm:prSet phldrT="[Text]" custT="1"/>
      <dgm:spPr>
        <a:solidFill>
          <a:srgbClr val="8296B2"/>
        </a:solidFill>
      </dgm:spPr>
      <dgm:t>
        <a:bodyPr vert="vert"/>
        <a:lstStyle/>
        <a:p>
          <a:pPr algn="ctr"/>
          <a:r>
            <a:rPr lang="en-US" sz="900" dirty="0"/>
            <a:t>Muni</a:t>
          </a:r>
        </a:p>
      </dgm:t>
    </dgm:pt>
    <dgm:pt modelId="{27D2D633-562D-497C-8AF2-147C29C5CDB8}" type="parTrans" cxnId="{7027F858-0CD3-4132-8250-65393B83A9E0}">
      <dgm:prSet/>
      <dgm:spPr/>
      <dgm:t>
        <a:bodyPr/>
        <a:lstStyle/>
        <a:p>
          <a:endParaRPr lang="en-US"/>
        </a:p>
      </dgm:t>
    </dgm:pt>
    <dgm:pt modelId="{E83EB2F8-DC49-4A8D-A0B5-1BD2A6DB348D}" type="sibTrans" cxnId="{7027F858-0CD3-4132-8250-65393B83A9E0}">
      <dgm:prSet/>
      <dgm:spPr/>
      <dgm:t>
        <a:bodyPr/>
        <a:lstStyle/>
        <a:p>
          <a:endParaRPr lang="en-US"/>
        </a:p>
      </dgm:t>
    </dgm:pt>
    <dgm:pt modelId="{C2496E23-5B2D-4FF5-B238-060F5720B551}">
      <dgm:prSet phldrT="[Text]" custT="1"/>
      <dgm:spPr>
        <a:solidFill>
          <a:srgbClr val="8296B2"/>
        </a:solidFill>
      </dgm:spPr>
      <dgm:t>
        <a:bodyPr vert="vert"/>
        <a:lstStyle/>
        <a:p>
          <a:pPr algn="ctr"/>
          <a:r>
            <a:rPr lang="en-US" sz="900" dirty="0"/>
            <a:t>Industrial</a:t>
          </a:r>
        </a:p>
      </dgm:t>
    </dgm:pt>
    <dgm:pt modelId="{912B4D0E-0A16-44DB-BAEF-4F825935BF3A}" type="parTrans" cxnId="{55F02F98-C1C1-40EB-B594-8E5EF4D9E309}">
      <dgm:prSet/>
      <dgm:spPr/>
      <dgm:t>
        <a:bodyPr/>
        <a:lstStyle/>
        <a:p>
          <a:endParaRPr lang="en-US"/>
        </a:p>
      </dgm:t>
    </dgm:pt>
    <dgm:pt modelId="{3BF1EF11-92C7-4327-AC6D-EBBBF3752933}" type="sibTrans" cxnId="{55F02F98-C1C1-40EB-B594-8E5EF4D9E309}">
      <dgm:prSet/>
      <dgm:spPr/>
      <dgm:t>
        <a:bodyPr/>
        <a:lstStyle/>
        <a:p>
          <a:endParaRPr lang="en-US"/>
        </a:p>
      </dgm:t>
    </dgm:pt>
    <dgm:pt modelId="{DFDF7C92-5C56-4A97-9514-210A16038278}">
      <dgm:prSet phldrT="[Text]"/>
      <dgm:spPr/>
      <dgm:t>
        <a:bodyPr/>
        <a:lstStyle/>
        <a:p>
          <a:r>
            <a:rPr lang="en-US" dirty="0"/>
            <a:t>Statewide Water Use Estimates</a:t>
          </a:r>
        </a:p>
      </dgm:t>
    </dgm:pt>
    <dgm:pt modelId="{5D8FC935-C9C4-424B-9B85-A9DD3DA4A277}" type="parTrans" cxnId="{0B752D42-ACAF-40CD-BEB0-C268BFC80C6E}">
      <dgm:prSet/>
      <dgm:spPr/>
      <dgm:t>
        <a:bodyPr/>
        <a:lstStyle/>
        <a:p>
          <a:endParaRPr lang="en-US"/>
        </a:p>
      </dgm:t>
    </dgm:pt>
    <dgm:pt modelId="{584AFE77-A76E-4EA4-A863-716A790BAAB6}" type="sibTrans" cxnId="{0B752D42-ACAF-40CD-BEB0-C268BFC80C6E}">
      <dgm:prSet/>
      <dgm:spPr/>
      <dgm:t>
        <a:bodyPr/>
        <a:lstStyle/>
        <a:p>
          <a:endParaRPr lang="en-US"/>
        </a:p>
      </dgm:t>
    </dgm:pt>
    <dgm:pt modelId="{9E4CCA19-538D-485D-9F0A-BCC6370C70BB}">
      <dgm:prSet phldrT="[Text]"/>
      <dgm:spPr>
        <a:solidFill>
          <a:srgbClr val="2A4D7C"/>
        </a:solidFill>
      </dgm:spPr>
      <dgm:t>
        <a:bodyPr/>
        <a:lstStyle/>
        <a:p>
          <a:r>
            <a:rPr lang="en-US" dirty="0"/>
            <a:t>Bureau of Reclamation </a:t>
          </a:r>
        </a:p>
      </dgm:t>
    </dgm:pt>
    <dgm:pt modelId="{09F4388F-AE95-48A9-BC76-FC9DC89F6B46}" type="parTrans" cxnId="{F4A76CB8-B7C4-4265-91D5-84F76483A137}">
      <dgm:prSet/>
      <dgm:spPr/>
      <dgm:t>
        <a:bodyPr/>
        <a:lstStyle/>
        <a:p>
          <a:endParaRPr lang="en-US"/>
        </a:p>
      </dgm:t>
    </dgm:pt>
    <dgm:pt modelId="{8D91878D-083A-4737-B5A1-2F6C6669DFD2}" type="sibTrans" cxnId="{F4A76CB8-B7C4-4265-91D5-84F76483A137}">
      <dgm:prSet/>
      <dgm:spPr/>
      <dgm:t>
        <a:bodyPr/>
        <a:lstStyle/>
        <a:p>
          <a:endParaRPr lang="en-US"/>
        </a:p>
      </dgm:t>
    </dgm:pt>
    <dgm:pt modelId="{DB1EB28A-ED1C-4150-9D4F-3DB40F7743A5}">
      <dgm:prSet phldrT="[Text]"/>
      <dgm:spPr>
        <a:solidFill>
          <a:srgbClr val="2A4D7C"/>
        </a:solidFill>
      </dgm:spPr>
      <dgm:t>
        <a:bodyPr/>
        <a:lstStyle/>
        <a:p>
          <a:r>
            <a:rPr lang="en-US" dirty="0"/>
            <a:t>USGS</a:t>
          </a:r>
        </a:p>
      </dgm:t>
    </dgm:pt>
    <dgm:pt modelId="{E82A8640-1FA1-478F-AB35-6285284BDF3B}" type="parTrans" cxnId="{206AA277-D721-46C2-ACAF-4EF418AC7810}">
      <dgm:prSet/>
      <dgm:spPr/>
      <dgm:t>
        <a:bodyPr/>
        <a:lstStyle/>
        <a:p>
          <a:endParaRPr lang="en-US"/>
        </a:p>
      </dgm:t>
    </dgm:pt>
    <dgm:pt modelId="{F5DA70FB-EAE9-4A25-BABC-FC63534FCA47}" type="sibTrans" cxnId="{206AA277-D721-46C2-ACAF-4EF418AC7810}">
      <dgm:prSet/>
      <dgm:spPr/>
      <dgm:t>
        <a:bodyPr/>
        <a:lstStyle/>
        <a:p>
          <a:endParaRPr lang="en-US"/>
        </a:p>
      </dgm:t>
    </dgm:pt>
    <dgm:pt modelId="{1C83E472-1C3C-4ED0-9A26-42C28BFA42CC}">
      <dgm:prSet phldrT="[Text]" custT="1"/>
      <dgm:spPr>
        <a:solidFill>
          <a:srgbClr val="8296B2"/>
        </a:solidFill>
      </dgm:spPr>
      <dgm:t>
        <a:bodyPr vert="vert"/>
        <a:lstStyle/>
        <a:p>
          <a:pPr algn="ctr"/>
          <a:r>
            <a:rPr lang="en-US" sz="900" dirty="0"/>
            <a:t>Recharge</a:t>
          </a:r>
        </a:p>
      </dgm:t>
    </dgm:pt>
    <dgm:pt modelId="{8DDF9393-BDC4-4C78-B93F-AD6C7F984C1F}" type="parTrans" cxnId="{D445B7F0-A9E8-4394-A0CD-0BE1618D9631}">
      <dgm:prSet/>
      <dgm:spPr/>
      <dgm:t>
        <a:bodyPr/>
        <a:lstStyle/>
        <a:p>
          <a:endParaRPr lang="en-US"/>
        </a:p>
      </dgm:t>
    </dgm:pt>
    <dgm:pt modelId="{9134B58F-5F67-40C5-9633-DA218A9C85A6}" type="sibTrans" cxnId="{D445B7F0-A9E8-4394-A0CD-0BE1618D9631}">
      <dgm:prSet/>
      <dgm:spPr/>
      <dgm:t>
        <a:bodyPr/>
        <a:lstStyle/>
        <a:p>
          <a:endParaRPr lang="en-US"/>
        </a:p>
      </dgm:t>
    </dgm:pt>
    <dgm:pt modelId="{922C03CA-ABA3-4BF5-8BE1-867DD53FB52A}">
      <dgm:prSet phldrT="[Text]" custT="1"/>
      <dgm:spPr>
        <a:solidFill>
          <a:srgbClr val="8296B2"/>
        </a:solidFill>
      </dgm:spPr>
      <dgm:t>
        <a:bodyPr vert="vert"/>
        <a:lstStyle/>
        <a:p>
          <a:pPr algn="ctr"/>
          <a:r>
            <a:rPr lang="en-US" sz="900" dirty="0"/>
            <a:t>Recharge</a:t>
          </a:r>
        </a:p>
      </dgm:t>
    </dgm:pt>
    <dgm:pt modelId="{E260B3D6-433C-41C6-8A40-2441ABA7ABD0}" type="parTrans" cxnId="{07D171A4-D61C-4AEB-970D-36D851A3F44B}">
      <dgm:prSet/>
      <dgm:spPr/>
      <dgm:t>
        <a:bodyPr/>
        <a:lstStyle/>
        <a:p>
          <a:endParaRPr lang="en-US"/>
        </a:p>
      </dgm:t>
    </dgm:pt>
    <dgm:pt modelId="{BFFEA5D3-6287-4BEE-A785-D61017DB5FEB}" type="sibTrans" cxnId="{07D171A4-D61C-4AEB-970D-36D851A3F44B}">
      <dgm:prSet/>
      <dgm:spPr/>
      <dgm:t>
        <a:bodyPr/>
        <a:lstStyle/>
        <a:p>
          <a:endParaRPr lang="en-US"/>
        </a:p>
      </dgm:t>
    </dgm:pt>
    <dgm:pt modelId="{98532AEE-D040-4E95-AFAC-4DF5C6A3667A}">
      <dgm:prSet phldrT="[Text]" custT="1"/>
      <dgm:spPr>
        <a:solidFill>
          <a:srgbClr val="8296B2"/>
        </a:solidFill>
      </dgm:spPr>
      <dgm:t>
        <a:bodyPr vert="vert"/>
        <a:lstStyle/>
        <a:p>
          <a:pPr algn="ctr"/>
          <a:r>
            <a:rPr lang="en-US" sz="800"/>
            <a:t>Recharge</a:t>
          </a:r>
          <a:endParaRPr lang="en-US" sz="800" dirty="0"/>
        </a:p>
      </dgm:t>
    </dgm:pt>
    <dgm:pt modelId="{CF6113CB-8484-4B0F-B22F-51E3472C080C}" type="parTrans" cxnId="{FB9BBD1C-4141-408C-921C-706CB6CF0E0B}">
      <dgm:prSet/>
      <dgm:spPr/>
      <dgm:t>
        <a:bodyPr/>
        <a:lstStyle/>
        <a:p>
          <a:endParaRPr lang="en-US"/>
        </a:p>
      </dgm:t>
    </dgm:pt>
    <dgm:pt modelId="{1F2D7313-8AB9-4D9D-9CAE-6F52245823F3}" type="sibTrans" cxnId="{FB9BBD1C-4141-408C-921C-706CB6CF0E0B}">
      <dgm:prSet/>
      <dgm:spPr/>
      <dgm:t>
        <a:bodyPr/>
        <a:lstStyle/>
        <a:p>
          <a:endParaRPr lang="en-US"/>
        </a:p>
      </dgm:t>
    </dgm:pt>
    <dgm:pt modelId="{EE0C20D1-613C-47DF-A8B3-EFDA00ADDEF4}">
      <dgm:prSet phldrT="[Text]" custT="1"/>
      <dgm:spPr>
        <a:solidFill>
          <a:srgbClr val="8296B2"/>
        </a:solidFill>
      </dgm:spPr>
      <dgm:t>
        <a:bodyPr vert="vert"/>
        <a:lstStyle/>
        <a:p>
          <a:pPr algn="ctr"/>
          <a:r>
            <a:rPr lang="en-US" sz="900" dirty="0"/>
            <a:t>Recharge</a:t>
          </a:r>
        </a:p>
      </dgm:t>
    </dgm:pt>
    <dgm:pt modelId="{34821CA9-386D-45F8-A187-C50959C3E5B4}" type="parTrans" cxnId="{653F88AE-D9CD-4021-BF18-51A0AFF2C258}">
      <dgm:prSet/>
      <dgm:spPr/>
      <dgm:t>
        <a:bodyPr/>
        <a:lstStyle/>
        <a:p>
          <a:endParaRPr lang="en-US"/>
        </a:p>
      </dgm:t>
    </dgm:pt>
    <dgm:pt modelId="{4EB07817-186C-4A42-889D-30A5E8D1DAAD}" type="sibTrans" cxnId="{653F88AE-D9CD-4021-BF18-51A0AFF2C258}">
      <dgm:prSet/>
      <dgm:spPr/>
      <dgm:t>
        <a:bodyPr/>
        <a:lstStyle/>
        <a:p>
          <a:endParaRPr lang="en-US"/>
        </a:p>
      </dgm:t>
    </dgm:pt>
    <dgm:pt modelId="{682FEC71-7D03-47A2-B8B1-ED6724753C0E}">
      <dgm:prSet phldrT="[Text]" custT="1"/>
      <dgm:spPr>
        <a:solidFill>
          <a:srgbClr val="8296B2"/>
        </a:solidFill>
      </dgm:spPr>
      <dgm:t>
        <a:bodyPr vert="vert"/>
        <a:lstStyle/>
        <a:p>
          <a:pPr algn="ctr"/>
          <a:r>
            <a:rPr lang="en-US" sz="900" dirty="0"/>
            <a:t>Recharge</a:t>
          </a:r>
        </a:p>
      </dgm:t>
    </dgm:pt>
    <dgm:pt modelId="{5842F1DE-0FCC-4288-A0B5-70BCAF9CB790}" type="parTrans" cxnId="{AE53C249-BF63-4F76-9E8D-1B9DFF55137A}">
      <dgm:prSet/>
      <dgm:spPr/>
      <dgm:t>
        <a:bodyPr/>
        <a:lstStyle/>
        <a:p>
          <a:endParaRPr lang="en-US"/>
        </a:p>
      </dgm:t>
    </dgm:pt>
    <dgm:pt modelId="{CD3ECE5C-924A-402E-B67E-EDE63E5817EE}" type="sibTrans" cxnId="{AE53C249-BF63-4F76-9E8D-1B9DFF55137A}">
      <dgm:prSet/>
      <dgm:spPr/>
      <dgm:t>
        <a:bodyPr/>
        <a:lstStyle/>
        <a:p>
          <a:endParaRPr lang="en-US"/>
        </a:p>
      </dgm:t>
    </dgm:pt>
    <dgm:pt modelId="{85A4DDDE-117A-4CB2-BBEA-58319C010A4C}">
      <dgm:prSet phldrT="[Text]" custT="1"/>
      <dgm:spPr>
        <a:solidFill>
          <a:srgbClr val="8296B2"/>
        </a:solidFill>
      </dgm:spPr>
      <dgm:t>
        <a:bodyPr vert="vert"/>
        <a:lstStyle/>
        <a:p>
          <a:pPr algn="ctr"/>
          <a:r>
            <a:rPr lang="en-US" sz="900" dirty="0"/>
            <a:t>Ind</a:t>
          </a:r>
        </a:p>
      </dgm:t>
    </dgm:pt>
    <dgm:pt modelId="{A968245A-701D-42D9-8D97-B0CDDB71654C}" type="sibTrans" cxnId="{6683B1BB-A0B0-4E77-92A6-6648D544D0F8}">
      <dgm:prSet/>
      <dgm:spPr/>
      <dgm:t>
        <a:bodyPr/>
        <a:lstStyle/>
        <a:p>
          <a:endParaRPr lang="en-US"/>
        </a:p>
      </dgm:t>
    </dgm:pt>
    <dgm:pt modelId="{ECB53F10-E5E0-4F2C-8CE5-153F97D40DF3}" type="parTrans" cxnId="{6683B1BB-A0B0-4E77-92A6-6648D544D0F8}">
      <dgm:prSet/>
      <dgm:spPr/>
      <dgm:t>
        <a:bodyPr/>
        <a:lstStyle/>
        <a:p>
          <a:endParaRPr lang="en-US"/>
        </a:p>
      </dgm:t>
    </dgm:pt>
    <dgm:pt modelId="{3530A1C3-D07C-48AB-AC44-8BA4F9C37949}" type="pres">
      <dgm:prSet presAssocID="{746B2577-0EED-4E22-AC3D-CFE09DC45733}" presName="Name0" presStyleCnt="0">
        <dgm:presLayoutVars>
          <dgm:chMax val="1"/>
          <dgm:chPref val="1"/>
          <dgm:dir/>
          <dgm:animOne val="branch"/>
          <dgm:animLvl val="lvl"/>
        </dgm:presLayoutVars>
      </dgm:prSet>
      <dgm:spPr/>
    </dgm:pt>
    <dgm:pt modelId="{8CC1C038-05C8-4E39-AD05-7040D4C5AE2D}" type="pres">
      <dgm:prSet presAssocID="{DFDF7C92-5C56-4A97-9514-210A16038278}" presName="textCenter" presStyleLbl="node1" presStyleIdx="0" presStyleCnt="9" custScaleX="235102" custScaleY="250862" custLinFactX="100000" custLinFactNeighborX="193257"/>
      <dgm:spPr/>
    </dgm:pt>
    <dgm:pt modelId="{80FC508C-FB8C-4EB8-BCB1-3E9A1B522D04}" type="pres">
      <dgm:prSet presAssocID="{DFDF7C92-5C56-4A97-9514-210A16038278}" presName="cycle_1" presStyleCnt="0"/>
      <dgm:spPr/>
    </dgm:pt>
    <dgm:pt modelId="{50390C14-7E5E-479A-A378-EE90D2F7735E}" type="pres">
      <dgm:prSet presAssocID="{9E4CCA19-538D-485D-9F0A-BCC6370C70BB}" presName="childCenter1" presStyleLbl="node1" presStyleIdx="1" presStyleCnt="9" custScaleX="164484" custScaleY="164484" custLinFactNeighborX="7454" custLinFactNeighborY="21614"/>
      <dgm:spPr/>
    </dgm:pt>
    <dgm:pt modelId="{0D612571-E8B6-448F-9F19-566012157D7F}" type="pres">
      <dgm:prSet presAssocID="{09F4388F-AE95-48A9-BC76-FC9DC89F6B46}" presName="Name144" presStyleLbl="parChTrans1D2" presStyleIdx="0" presStyleCnt="3"/>
      <dgm:spPr/>
    </dgm:pt>
    <dgm:pt modelId="{412A4C23-A95A-4742-81C4-AF5E855826FB}" type="pres">
      <dgm:prSet presAssocID="{DFDF7C92-5C56-4A97-9514-210A16038278}" presName="cycle_2" presStyleCnt="0"/>
      <dgm:spPr/>
    </dgm:pt>
    <dgm:pt modelId="{5B79E009-E748-4B79-BC79-4DD50304E62D}" type="pres">
      <dgm:prSet presAssocID="{DB1EB28A-ED1C-4150-9D4F-3DB40F7743A5}" presName="childCenter2" presStyleLbl="node1" presStyleIdx="2" presStyleCnt="9" custScaleX="164484" custScaleY="164484" custLinFactNeighborX="-46546" custLinFactNeighborY="125"/>
      <dgm:spPr/>
    </dgm:pt>
    <dgm:pt modelId="{D342CA5B-7890-40EA-A28A-6EC0B631D98A}" type="pres">
      <dgm:prSet presAssocID="{E82A8640-1FA1-478F-AB35-6285284BDF3B}" presName="Name221" presStyleLbl="parChTrans1D2" presStyleIdx="1" presStyleCnt="3"/>
      <dgm:spPr/>
    </dgm:pt>
    <dgm:pt modelId="{C0339788-A189-4FAC-A39F-D35F94D0C627}" type="pres">
      <dgm:prSet presAssocID="{DFDF7C92-5C56-4A97-9514-210A16038278}" presName="cycle_3" presStyleCnt="0"/>
      <dgm:spPr/>
    </dgm:pt>
    <dgm:pt modelId="{019D1E6F-6FA8-4A92-BCC8-F49E9F78D9C1}" type="pres">
      <dgm:prSet presAssocID="{FAF8BA9E-5781-4C26-8198-DBB0DDF98C6E}" presName="childCenter3" presStyleLbl="node1" presStyleIdx="3" presStyleCnt="9" custScaleX="205906" custScaleY="205906" custLinFactNeighborX="-64866" custLinFactNeighborY="-39457"/>
      <dgm:spPr/>
    </dgm:pt>
    <dgm:pt modelId="{344B6D22-DB37-49CF-90AD-F8F248EF90D2}" type="pres">
      <dgm:prSet presAssocID="{E091F971-6A66-4C40-9FC3-F7394CB06049}" presName="Name285" presStyleLbl="parChTrans1D3" presStyleIdx="0" presStyleCnt="5"/>
      <dgm:spPr/>
    </dgm:pt>
    <dgm:pt modelId="{D4A385EB-07E5-448B-8894-E48F540499BE}" type="pres">
      <dgm:prSet presAssocID="{AF8097F7-A500-4F57-B585-297BBC4E7329}" presName="text3" presStyleLbl="node1" presStyleIdx="4" presStyleCnt="9" custScaleX="164725" custScaleY="164725" custRadScaleRad="92284" custRadScaleInc="212319">
        <dgm:presLayoutVars>
          <dgm:bulletEnabled val="1"/>
        </dgm:presLayoutVars>
      </dgm:prSet>
      <dgm:spPr/>
    </dgm:pt>
    <dgm:pt modelId="{ADD073D9-848D-4922-9AE3-7E87993E5586}" type="pres">
      <dgm:prSet presAssocID="{EADEBADA-BD07-4E5B-B1BD-1FF69980991C}" presName="Name285" presStyleLbl="parChTrans1D3" presStyleIdx="1" presStyleCnt="5"/>
      <dgm:spPr/>
    </dgm:pt>
    <dgm:pt modelId="{AB7249F3-7627-4B06-A47E-2D5772D3A6AD}" type="pres">
      <dgm:prSet presAssocID="{13155CC7-C75B-4B31-AA93-2F244B60D817}" presName="text3" presStyleLbl="node1" presStyleIdx="5" presStyleCnt="9" custScaleX="164725" custScaleY="164725" custRadScaleRad="234474" custRadScaleInc="164616">
        <dgm:presLayoutVars>
          <dgm:bulletEnabled val="1"/>
        </dgm:presLayoutVars>
      </dgm:prSet>
      <dgm:spPr/>
    </dgm:pt>
    <dgm:pt modelId="{54858A16-2EF0-4D44-8EA0-8F17A70A649A}" type="pres">
      <dgm:prSet presAssocID="{E0D4AE37-189F-4875-9B54-6C09266A72F3}" presName="Name285" presStyleLbl="parChTrans1D3" presStyleIdx="2" presStyleCnt="5"/>
      <dgm:spPr/>
    </dgm:pt>
    <dgm:pt modelId="{B9F2D6D8-7FD5-4E55-B488-742532BDB08A}" type="pres">
      <dgm:prSet presAssocID="{A6C0FD67-E01B-4849-8314-8E0641C508DC}" presName="text3" presStyleLbl="node1" presStyleIdx="6" presStyleCnt="9" custScaleX="164725" custScaleY="164725" custRadScaleRad="263175" custRadScaleInc="129557">
        <dgm:presLayoutVars>
          <dgm:bulletEnabled val="1"/>
        </dgm:presLayoutVars>
      </dgm:prSet>
      <dgm:spPr/>
    </dgm:pt>
    <dgm:pt modelId="{641BC8FB-5CD0-410C-88AD-238938B5D3EB}" type="pres">
      <dgm:prSet presAssocID="{56BB3F2F-6512-4A69-AC37-9C2DAA9745F2}" presName="Name285" presStyleLbl="parChTrans1D3" presStyleIdx="3" presStyleCnt="5"/>
      <dgm:spPr/>
    </dgm:pt>
    <dgm:pt modelId="{F1A42232-67FE-4345-B8A5-0AB54DE448D4}" type="pres">
      <dgm:prSet presAssocID="{03282BBF-831E-4BF8-A90E-3F683C055008}" presName="text3" presStyleLbl="node1" presStyleIdx="7" presStyleCnt="9" custScaleX="164725" custScaleY="164725" custRadScaleRad="306474" custRadScaleInc="81593">
        <dgm:presLayoutVars>
          <dgm:bulletEnabled val="1"/>
        </dgm:presLayoutVars>
      </dgm:prSet>
      <dgm:spPr/>
    </dgm:pt>
    <dgm:pt modelId="{56BB7300-87D6-4323-AAA5-459B93E02CA3}" type="pres">
      <dgm:prSet presAssocID="{F6D64192-8CE0-48E9-A8A5-10D49AC50EED}" presName="Name285" presStyleLbl="parChTrans1D3" presStyleIdx="4" presStyleCnt="5"/>
      <dgm:spPr/>
    </dgm:pt>
    <dgm:pt modelId="{A8BB73BA-6BD6-4C8D-8865-A89DB8227537}" type="pres">
      <dgm:prSet presAssocID="{F698F84F-FA82-425E-A4A2-4AE3E215504F}" presName="text3" presStyleLbl="node1" presStyleIdx="8" presStyleCnt="9" custScaleX="164725" custScaleY="164725" custRadScaleRad="216272" custRadScaleInc="38400">
        <dgm:presLayoutVars>
          <dgm:bulletEnabled val="1"/>
        </dgm:presLayoutVars>
      </dgm:prSet>
      <dgm:spPr/>
    </dgm:pt>
    <dgm:pt modelId="{36BD33F7-283D-44CA-8FAF-19117B21C934}" type="pres">
      <dgm:prSet presAssocID="{54F16E53-41D0-40ED-B868-49E17F9270EA}" presName="Name288" presStyleLbl="parChTrans1D2" presStyleIdx="2" presStyleCnt="3"/>
      <dgm:spPr/>
    </dgm:pt>
  </dgm:ptLst>
  <dgm:cxnLst>
    <dgm:cxn modelId="{200C7901-06F8-4110-A9FE-BA2048AF6F4C}" srcId="{03282BBF-831E-4BF8-A90E-3F683C055008}" destId="{7345FAF7-012F-4A29-B6C5-660BC2934388}" srcOrd="0" destOrd="0" parTransId="{2B318B1F-3B51-43EB-A326-5E3254B2CA1E}" sibTransId="{FC3C65D7-A0BE-4A1B-902E-171D8F7D0517}"/>
    <dgm:cxn modelId="{8FDB9D05-B727-4CED-AC6D-074AA4BA8A4F}" type="presOf" srcId="{B5FCEDB7-6ECB-4762-A66A-8D3952EF05F8}" destId="{D4A385EB-07E5-448B-8894-E48F540499BE}" srcOrd="0" destOrd="2" presId="urn:microsoft.com/office/officeart/2008/layout/RadialCluster"/>
    <dgm:cxn modelId="{B9505806-765A-446F-B011-A9B4A916CC7F}" type="presOf" srcId="{09F4388F-AE95-48A9-BC76-FC9DC89F6B46}" destId="{0D612571-E8B6-448F-9F19-566012157D7F}" srcOrd="0" destOrd="0" presId="urn:microsoft.com/office/officeart/2008/layout/RadialCluster"/>
    <dgm:cxn modelId="{B0F69E10-A9AD-44BC-AC15-9561003B2A67}" type="presOf" srcId="{7345FAF7-012F-4A29-B6C5-660BC2934388}" destId="{F1A42232-67FE-4345-B8A5-0AB54DE448D4}" srcOrd="0" destOrd="1" presId="urn:microsoft.com/office/officeart/2008/layout/RadialCluster"/>
    <dgm:cxn modelId="{85DB2116-3BE2-492E-9E45-9ADBDD2C3520}" type="presOf" srcId="{922C03CA-ABA3-4BF5-8BE1-867DD53FB52A}" destId="{F1A42232-67FE-4345-B8A5-0AB54DE448D4}" srcOrd="0" destOrd="5" presId="urn:microsoft.com/office/officeart/2008/layout/RadialCluster"/>
    <dgm:cxn modelId="{3328431A-1E8B-4D6E-A87F-8E23095464E1}" srcId="{FAF8BA9E-5781-4C26-8198-DBB0DDF98C6E}" destId="{F698F84F-FA82-425E-A4A2-4AE3E215504F}" srcOrd="4" destOrd="0" parTransId="{F6D64192-8CE0-48E9-A8A5-10D49AC50EED}" sibTransId="{B8AFCA3B-5CD4-4C12-97D8-413AEE382CD1}"/>
    <dgm:cxn modelId="{FB9BBD1C-4141-408C-921C-706CB6CF0E0B}" srcId="{A6C0FD67-E01B-4849-8314-8E0641C508DC}" destId="{98532AEE-D040-4E95-AFAC-4DF5C6A3667A}" srcOrd="4" destOrd="0" parTransId="{CF6113CB-8484-4B0F-B22F-51E3472C080C}" sibTransId="{1F2D7313-8AB9-4D9D-9CAE-6F52245823F3}"/>
    <dgm:cxn modelId="{7D435D1D-1A19-4828-9607-A2341A0A8A97}" type="presOf" srcId="{9B43AD21-33C0-47F6-9BFA-03F072198E51}" destId="{F1A42232-67FE-4345-B8A5-0AB54DE448D4}" srcOrd="0" destOrd="3" presId="urn:microsoft.com/office/officeart/2008/layout/RadialCluster"/>
    <dgm:cxn modelId="{050FD021-B124-4999-8327-13A974E8280A}" srcId="{13155CC7-C75B-4B31-AA93-2F244B60D817}" destId="{9ED0B162-3586-4FE8-AD70-BEB12519EBFC}" srcOrd="0" destOrd="0" parTransId="{CDFE798E-795C-4D9D-B739-1EBD2EE8B65F}" sibTransId="{F25640A8-EEB3-4F53-97B4-8A948A9F6AA3}"/>
    <dgm:cxn modelId="{F0CC4726-4316-4868-9FF6-4EF8637A5724}" srcId="{13155CC7-C75B-4B31-AA93-2F244B60D817}" destId="{1A9CD239-D21D-44A8-8A9E-9A780132798D}" srcOrd="2" destOrd="0" parTransId="{C9240A04-1E19-4798-BE92-704174220B0A}" sibTransId="{6FE23810-09D9-4E05-A335-ECAC457F73A0}"/>
    <dgm:cxn modelId="{C4346429-8620-48AF-83C2-A3D14EC270BA}" type="presOf" srcId="{85A4DDDE-117A-4CB2-BBEA-58319C010A4C}" destId="{A8BB73BA-6BD6-4C8D-8865-A89DB8227537}" srcOrd="0" destOrd="3" presId="urn:microsoft.com/office/officeart/2008/layout/RadialCluster"/>
    <dgm:cxn modelId="{5B62262B-B693-4508-9A2B-45BA07552A54}" type="presOf" srcId="{98532AEE-D040-4E95-AFAC-4DF5C6A3667A}" destId="{B9F2D6D8-7FD5-4E55-B488-742532BDB08A}" srcOrd="0" destOrd="5" presId="urn:microsoft.com/office/officeart/2008/layout/RadialCluster"/>
    <dgm:cxn modelId="{3C43C632-6A4C-4B58-A548-4B3F47B5470E}" srcId="{A6C0FD67-E01B-4849-8314-8E0641C508DC}" destId="{FAAAC010-2F66-4AE9-9FF7-CD3F18085ED7}" srcOrd="2" destOrd="0" parTransId="{E52B3637-C167-4833-A24A-C07AEB0E7E24}" sibTransId="{B425C092-1CEA-4C60-A9CE-7650095EEEC1}"/>
    <dgm:cxn modelId="{59AFD836-5FDD-4678-8A08-6F60A11055CE}" type="presOf" srcId="{72FCD724-6318-4B6E-8445-AD24C638457E}" destId="{D4A385EB-07E5-448B-8894-E48F540499BE}" srcOrd="0" destOrd="1" presId="urn:microsoft.com/office/officeart/2008/layout/RadialCluster"/>
    <dgm:cxn modelId="{10C4F739-CC8C-4063-B7FE-B563C2C01C43}" type="presOf" srcId="{FAAAC010-2F66-4AE9-9FF7-CD3F18085ED7}" destId="{B9F2D6D8-7FD5-4E55-B488-742532BDB08A}" srcOrd="0" destOrd="3" presId="urn:microsoft.com/office/officeart/2008/layout/RadialCluster"/>
    <dgm:cxn modelId="{41A9E35B-2F18-4DA2-8250-3340C1EAD7BD}" srcId="{FAF8BA9E-5781-4C26-8198-DBB0DDF98C6E}" destId="{A6C0FD67-E01B-4849-8314-8E0641C508DC}" srcOrd="2" destOrd="0" parTransId="{E0D4AE37-189F-4875-9B54-6C09266A72F3}" sibTransId="{C43F5A71-8484-4F68-AE48-D9743E660D0A}"/>
    <dgm:cxn modelId="{0235385D-5314-4B7E-84C3-C1BA54287B52}" srcId="{03282BBF-831E-4BF8-A90E-3F683C055008}" destId="{20299D01-84AA-4FDE-91FF-2D573A2CF295}" srcOrd="3" destOrd="0" parTransId="{10923E45-8DCA-46C2-B3CD-0805B11041FD}" sibTransId="{43146D03-3086-4D06-ADC2-724457BDC5B6}"/>
    <dgm:cxn modelId="{415B7561-E07B-400C-AD5B-447E702FF2EA}" type="presOf" srcId="{1CC24070-3358-4A23-9F9B-B31172504EDE}" destId="{A8BB73BA-6BD6-4C8D-8865-A89DB8227537}" srcOrd="0" destOrd="1" presId="urn:microsoft.com/office/officeart/2008/layout/RadialCluster"/>
    <dgm:cxn modelId="{0B752D42-ACAF-40CD-BEB0-C268BFC80C6E}" srcId="{746B2577-0EED-4E22-AC3D-CFE09DC45733}" destId="{DFDF7C92-5C56-4A97-9514-210A16038278}" srcOrd="0" destOrd="0" parTransId="{5D8FC935-C9C4-424B-9B85-A9DD3DA4A277}" sibTransId="{584AFE77-A76E-4EA4-A863-716A790BAAB6}"/>
    <dgm:cxn modelId="{510C5345-152A-48A6-9F66-DD54E0DBADC0}" srcId="{13155CC7-C75B-4B31-AA93-2F244B60D817}" destId="{4B7AA11C-2659-49CD-96AF-9FAD9084DA31}" srcOrd="3" destOrd="0" parTransId="{87AA1337-E871-4704-AE82-22AE4A8086B2}" sibTransId="{CEF09CF9-F207-4476-B719-2D3A11D6242C}"/>
    <dgm:cxn modelId="{FC3E4368-68A8-4A34-8AE6-FC199F25F8C0}" srcId="{03282BBF-831E-4BF8-A90E-3F683C055008}" destId="{9B43AD21-33C0-47F6-9BFA-03F072198E51}" srcOrd="2" destOrd="0" parTransId="{A62E967F-50B2-4EB3-BE74-2F05EEE4AD92}" sibTransId="{9D497D73-AEEF-43EA-9857-E611F243E9B0}"/>
    <dgm:cxn modelId="{D2AB9649-03E7-49D0-90DB-8EBB0494384A}" type="presOf" srcId="{A225C227-0FEB-4806-82B2-052D85CF9394}" destId="{B9F2D6D8-7FD5-4E55-B488-742532BDB08A}" srcOrd="0" destOrd="1" presId="urn:microsoft.com/office/officeart/2008/layout/RadialCluster"/>
    <dgm:cxn modelId="{AE53C249-BF63-4F76-9E8D-1B9DFF55137A}" srcId="{AF8097F7-A500-4F57-B585-297BBC4E7329}" destId="{682FEC71-7D03-47A2-B8B1-ED6724753C0E}" srcOrd="3" destOrd="0" parTransId="{5842F1DE-0FCC-4288-A0B5-70BCAF9CB790}" sibTransId="{CD3ECE5C-924A-402E-B67E-EDE63E5817EE}"/>
    <dgm:cxn modelId="{D97E6F6C-6256-4971-AAF9-667E52DEFCAB}" type="presOf" srcId="{65092DC3-B719-45C5-8705-18B2758F335A}" destId="{A8BB73BA-6BD6-4C8D-8865-A89DB8227537}" srcOrd="0" destOrd="2" presId="urn:microsoft.com/office/officeart/2008/layout/RadialCluster"/>
    <dgm:cxn modelId="{8179B16C-2ADB-4161-BDA1-CC1529ABAC6D}" type="presOf" srcId="{20299D01-84AA-4FDE-91FF-2D573A2CF295}" destId="{F1A42232-67FE-4345-B8A5-0AB54DE448D4}" srcOrd="0" destOrd="4" presId="urn:microsoft.com/office/officeart/2008/layout/RadialCluster"/>
    <dgm:cxn modelId="{9220BD6C-A706-4E97-91E8-A017AE4C9E4C}" type="presOf" srcId="{1C83E472-1C3C-4ED0-9A26-42C28BFA42CC}" destId="{A8BB73BA-6BD6-4C8D-8865-A89DB8227537}" srcOrd="0" destOrd="4" presId="urn:microsoft.com/office/officeart/2008/layout/RadialCluster"/>
    <dgm:cxn modelId="{5BFA5D4F-B8AB-4DD6-859A-CB28F350BCF7}" type="presOf" srcId="{DFDF7C92-5C56-4A97-9514-210A16038278}" destId="{8CC1C038-05C8-4E39-AD05-7040D4C5AE2D}" srcOrd="0" destOrd="0" presId="urn:microsoft.com/office/officeart/2008/layout/RadialCluster"/>
    <dgm:cxn modelId="{9D535F51-B6C0-4E8F-BD31-A19DC05A3244}" type="presOf" srcId="{13155CC7-C75B-4B31-AA93-2F244B60D817}" destId="{AB7249F3-7627-4B06-A47E-2D5772D3A6AD}" srcOrd="0" destOrd="0" presId="urn:microsoft.com/office/officeart/2008/layout/RadialCluster"/>
    <dgm:cxn modelId="{4C020973-272C-46AC-B066-E0A0FD65C623}" type="presOf" srcId="{E82A8640-1FA1-478F-AB35-6285284BDF3B}" destId="{D342CA5B-7890-40EA-A28A-6EC0B631D98A}" srcOrd="0" destOrd="0" presId="urn:microsoft.com/office/officeart/2008/layout/RadialCluster"/>
    <dgm:cxn modelId="{CB45F775-978D-4553-AF7B-8F89219679DF}" type="presOf" srcId="{FAF8BA9E-5781-4C26-8198-DBB0DDF98C6E}" destId="{019D1E6F-6FA8-4A92-BCC8-F49E9F78D9C1}" srcOrd="0" destOrd="0" presId="urn:microsoft.com/office/officeart/2008/layout/RadialCluster"/>
    <dgm:cxn modelId="{206AA277-D721-46C2-ACAF-4EF418AC7810}" srcId="{DFDF7C92-5C56-4A97-9514-210A16038278}" destId="{DB1EB28A-ED1C-4150-9D4F-3DB40F7743A5}" srcOrd="1" destOrd="0" parTransId="{E82A8640-1FA1-478F-AB35-6285284BDF3B}" sibTransId="{F5DA70FB-EAE9-4A25-BABC-FC63534FCA47}"/>
    <dgm:cxn modelId="{7027F858-0CD3-4132-8250-65393B83A9E0}" srcId="{AF8097F7-A500-4F57-B585-297BBC4E7329}" destId="{B5FCEDB7-6ECB-4762-A66A-8D3952EF05F8}" srcOrd="1" destOrd="0" parTransId="{27D2D633-562D-497C-8AF2-147C29C5CDB8}" sibTransId="{E83EB2F8-DC49-4A8D-A0B5-1BD2A6DB348D}"/>
    <dgm:cxn modelId="{BEC41059-41B5-4156-A99E-2973953AC691}" type="presOf" srcId="{54F16E53-41D0-40ED-B868-49E17F9270EA}" destId="{36BD33F7-283D-44CA-8FAF-19117B21C934}" srcOrd="0" destOrd="0" presId="urn:microsoft.com/office/officeart/2008/layout/RadialCluster"/>
    <dgm:cxn modelId="{E7E62F59-D544-4CEA-B562-F0FC07F349E3}" srcId="{F698F84F-FA82-425E-A4A2-4AE3E215504F}" destId="{1CC24070-3358-4A23-9F9B-B31172504EDE}" srcOrd="0" destOrd="0" parTransId="{3673916E-3DE9-44B9-8508-7394C07CA614}" sibTransId="{88FD26D2-0412-4BEA-9C1D-2624C0B88148}"/>
    <dgm:cxn modelId="{48FBB279-065F-45FA-88E9-3234B7B65708}" type="presOf" srcId="{682FEC71-7D03-47A2-B8B1-ED6724753C0E}" destId="{D4A385EB-07E5-448B-8894-E48F540499BE}" srcOrd="0" destOrd="4" presId="urn:microsoft.com/office/officeart/2008/layout/RadialCluster"/>
    <dgm:cxn modelId="{A2356A7C-84E7-4715-95D2-5D3D439DAC64}" srcId="{A6C0FD67-E01B-4849-8314-8E0641C508DC}" destId="{0BB45EAA-CFC2-46D2-8B31-20BB195E4783}" srcOrd="3" destOrd="0" parTransId="{B59E134F-ECF7-4AE1-B191-B3853DD7CC07}" sibTransId="{084D1AE2-A3FC-474A-834A-05304EF0AF2E}"/>
    <dgm:cxn modelId="{C8ED177E-EA65-461E-8229-F9BED3E93C98}" type="presOf" srcId="{E0D4AE37-189F-4875-9B54-6C09266A72F3}" destId="{54858A16-2EF0-4D44-8EA0-8F17A70A649A}" srcOrd="0" destOrd="0" presId="urn:microsoft.com/office/officeart/2008/layout/RadialCluster"/>
    <dgm:cxn modelId="{5015337F-D958-4D09-9858-0A53541CAC85}" type="presOf" srcId="{C5C03339-768D-43BF-B374-646B55E77A27}" destId="{F1A42232-67FE-4345-B8A5-0AB54DE448D4}" srcOrd="0" destOrd="2" presId="urn:microsoft.com/office/officeart/2008/layout/RadialCluster"/>
    <dgm:cxn modelId="{32640A83-5949-4048-B34B-6AFD88A0446E}" srcId="{FAF8BA9E-5781-4C26-8198-DBB0DDF98C6E}" destId="{13155CC7-C75B-4B31-AA93-2F244B60D817}" srcOrd="1" destOrd="0" parTransId="{EADEBADA-BD07-4E5B-B1BD-1FF69980991C}" sibTransId="{FA684F77-3832-4253-B718-B8A7C78BB6FE}"/>
    <dgm:cxn modelId="{3C12DB94-84CC-401B-A6BA-E9088C2EC330}" srcId="{A6C0FD67-E01B-4849-8314-8E0641C508DC}" destId="{A225C227-0FEB-4806-82B2-052D85CF9394}" srcOrd="0" destOrd="0" parTransId="{CA52F27F-89A2-4C11-8086-759499E17D08}" sibTransId="{0CD1C6BB-90CB-40A5-A424-2AA593EAE435}"/>
    <dgm:cxn modelId="{186F0F96-0D78-4675-B87F-88B06BFD964D}" type="presOf" srcId="{9ED0B162-3586-4FE8-AD70-BEB12519EBFC}" destId="{AB7249F3-7627-4B06-A47E-2D5772D3A6AD}" srcOrd="0" destOrd="1" presId="urn:microsoft.com/office/officeart/2008/layout/RadialCluster"/>
    <dgm:cxn modelId="{065C7D97-5303-46D2-9978-7ED4F2D75D1A}" type="presOf" srcId="{A6C0FD67-E01B-4849-8314-8E0641C508DC}" destId="{B9F2D6D8-7FD5-4E55-B488-742532BDB08A}" srcOrd="0" destOrd="0" presId="urn:microsoft.com/office/officeart/2008/layout/RadialCluster"/>
    <dgm:cxn modelId="{A27B0B98-F464-42DC-B5E9-6EC12AE8FB6D}" type="presOf" srcId="{9E4CCA19-538D-485D-9F0A-BCC6370C70BB}" destId="{50390C14-7E5E-479A-A378-EE90D2F7735E}" srcOrd="0" destOrd="0" presId="urn:microsoft.com/office/officeart/2008/layout/RadialCluster"/>
    <dgm:cxn modelId="{55F02F98-C1C1-40EB-B594-8E5EF4D9E309}" srcId="{AF8097F7-A500-4F57-B585-297BBC4E7329}" destId="{C2496E23-5B2D-4FF5-B238-060F5720B551}" srcOrd="2" destOrd="0" parTransId="{912B4D0E-0A16-44DB-BAEF-4F825935BF3A}" sibTransId="{3BF1EF11-92C7-4327-AC6D-EBBBF3752933}"/>
    <dgm:cxn modelId="{1158BC9A-F80F-414D-8EFB-09EE1FCCD385}" type="presOf" srcId="{746B2577-0EED-4E22-AC3D-CFE09DC45733}" destId="{3530A1C3-D07C-48AB-AC44-8BA4F9C37949}" srcOrd="0" destOrd="0" presId="urn:microsoft.com/office/officeart/2008/layout/RadialCluster"/>
    <dgm:cxn modelId="{ADE4A19D-EE8A-4EE2-8722-429244E6D43F}" type="presOf" srcId="{F698F84F-FA82-425E-A4A2-4AE3E215504F}" destId="{A8BB73BA-6BD6-4C8D-8865-A89DB8227537}" srcOrd="0" destOrd="0" presId="urn:microsoft.com/office/officeart/2008/layout/RadialCluster"/>
    <dgm:cxn modelId="{07D171A4-D61C-4AEB-970D-36D851A3F44B}" srcId="{03282BBF-831E-4BF8-A90E-3F683C055008}" destId="{922C03CA-ABA3-4BF5-8BE1-867DD53FB52A}" srcOrd="4" destOrd="0" parTransId="{E260B3D6-433C-41C6-8A40-2441ABA7ABD0}" sibTransId="{BFFEA5D3-6287-4BEE-A785-D61017DB5FEB}"/>
    <dgm:cxn modelId="{24AB29A5-19B1-426C-88CF-2B663D290EC3}" type="presOf" srcId="{EE0C20D1-613C-47DF-A8B3-EFDA00ADDEF4}" destId="{AB7249F3-7627-4B06-A47E-2D5772D3A6AD}" srcOrd="0" destOrd="5" presId="urn:microsoft.com/office/officeart/2008/layout/RadialCluster"/>
    <dgm:cxn modelId="{653F88AE-D9CD-4021-BF18-51A0AFF2C258}" srcId="{13155CC7-C75B-4B31-AA93-2F244B60D817}" destId="{EE0C20D1-613C-47DF-A8B3-EFDA00ADDEF4}" srcOrd="4" destOrd="0" parTransId="{34821CA9-386D-45F8-A187-C50959C3E5B4}" sibTransId="{4EB07817-186C-4A42-889D-30A5E8D1DAAD}"/>
    <dgm:cxn modelId="{2A6D33B0-E470-4CBD-896A-3A45BA803F4D}" srcId="{A6C0FD67-E01B-4849-8314-8E0641C508DC}" destId="{AA01857E-E4C8-4477-945F-FA68292F27E6}" srcOrd="1" destOrd="0" parTransId="{2231FE48-DD22-48E2-84E4-ACFCBB1C870D}" sibTransId="{8A9205C0-08BD-4F4C-B12C-A5036AEAC69B}"/>
    <dgm:cxn modelId="{F14F1EB3-AB5B-41FD-BBF7-90C97F972A10}" srcId="{DFDF7C92-5C56-4A97-9514-210A16038278}" destId="{FAF8BA9E-5781-4C26-8198-DBB0DDF98C6E}" srcOrd="2" destOrd="0" parTransId="{54F16E53-41D0-40ED-B868-49E17F9270EA}" sibTransId="{00C8EAC5-CD91-4B01-9FAC-9B868BAF989C}"/>
    <dgm:cxn modelId="{9E4A3BB4-85AE-4F44-8F4A-002240FDF725}" type="presOf" srcId="{DB1EB28A-ED1C-4150-9D4F-3DB40F7743A5}" destId="{5B79E009-E748-4B79-BC79-4DD50304E62D}" srcOrd="0" destOrd="0" presId="urn:microsoft.com/office/officeart/2008/layout/RadialCluster"/>
    <dgm:cxn modelId="{F4A76CB8-B7C4-4265-91D5-84F76483A137}" srcId="{DFDF7C92-5C56-4A97-9514-210A16038278}" destId="{9E4CCA19-538D-485D-9F0A-BCC6370C70BB}" srcOrd="0" destOrd="0" parTransId="{09F4388F-AE95-48A9-BC76-FC9DC89F6B46}" sibTransId="{8D91878D-083A-4737-B5A1-2F6C6669DFD2}"/>
    <dgm:cxn modelId="{6683B1BB-A0B0-4E77-92A6-6648D544D0F8}" srcId="{F698F84F-FA82-425E-A4A2-4AE3E215504F}" destId="{85A4DDDE-117A-4CB2-BBEA-58319C010A4C}" srcOrd="2" destOrd="0" parTransId="{ECB53F10-E5E0-4F2C-8CE5-153F97D40DF3}" sibTransId="{A968245A-701D-42D9-8D97-B0CDDB71654C}"/>
    <dgm:cxn modelId="{68316ED1-BDD2-4996-8836-82A4FE4D2CF3}" type="presOf" srcId="{03282BBF-831E-4BF8-A90E-3F683C055008}" destId="{F1A42232-67FE-4345-B8A5-0AB54DE448D4}" srcOrd="0" destOrd="0" presId="urn:microsoft.com/office/officeart/2008/layout/RadialCluster"/>
    <dgm:cxn modelId="{F77FD8D4-F4A5-4AAC-A0F6-FFA852E0D175}" type="presOf" srcId="{AF8097F7-A500-4F57-B585-297BBC4E7329}" destId="{D4A385EB-07E5-448B-8894-E48F540499BE}" srcOrd="0" destOrd="0" presId="urn:microsoft.com/office/officeart/2008/layout/RadialCluster"/>
    <dgm:cxn modelId="{6C3DEBD4-EBAA-423C-A22F-17A57129D154}" srcId="{AF8097F7-A500-4F57-B585-297BBC4E7329}" destId="{72FCD724-6318-4B6E-8445-AD24C638457E}" srcOrd="0" destOrd="0" parTransId="{6C4BC017-BC37-48EE-80C3-CD8CA2A2BA4C}" sibTransId="{3C432F90-C507-4709-A5BF-15BB830C96E6}"/>
    <dgm:cxn modelId="{8EBC97D5-9303-4CFC-BF1D-BF1CDCE8BCD5}" type="presOf" srcId="{56BB3F2F-6512-4A69-AC37-9C2DAA9745F2}" destId="{641BC8FB-5CD0-410C-88AD-238938B5D3EB}" srcOrd="0" destOrd="0" presId="urn:microsoft.com/office/officeart/2008/layout/RadialCluster"/>
    <dgm:cxn modelId="{39644ED6-CA8C-4352-A650-CF238E929B92}" srcId="{03282BBF-831E-4BF8-A90E-3F683C055008}" destId="{C5C03339-768D-43BF-B374-646B55E77A27}" srcOrd="1" destOrd="0" parTransId="{4B7EE1DD-1FB6-4A65-BE93-B35D2B302E68}" sibTransId="{42E85DAA-6AA7-4530-9746-6814797DEA67}"/>
    <dgm:cxn modelId="{7A47C4D8-6259-4C9F-AB60-A8992671B21E}" type="presOf" srcId="{4B7AA11C-2659-49CD-96AF-9FAD9084DA31}" destId="{AB7249F3-7627-4B06-A47E-2D5772D3A6AD}" srcOrd="0" destOrd="4" presId="urn:microsoft.com/office/officeart/2008/layout/RadialCluster"/>
    <dgm:cxn modelId="{C4899FD9-2A8F-41BB-A5F5-FF62C3FE5482}" srcId="{FAF8BA9E-5781-4C26-8198-DBB0DDF98C6E}" destId="{AF8097F7-A500-4F57-B585-297BBC4E7329}" srcOrd="0" destOrd="0" parTransId="{E091F971-6A66-4C40-9FC3-F7394CB06049}" sibTransId="{D9F1F659-0594-410F-A87A-AE9E928C57B7}"/>
    <dgm:cxn modelId="{EDCE6CDA-848C-4FE7-9915-D11397ABAACB}" type="presOf" srcId="{1A9CD239-D21D-44A8-8A9E-9A780132798D}" destId="{AB7249F3-7627-4B06-A47E-2D5772D3A6AD}" srcOrd="0" destOrd="3" presId="urn:microsoft.com/office/officeart/2008/layout/RadialCluster"/>
    <dgm:cxn modelId="{D72C14DE-0212-4954-88AA-1859C30DD4E1}" srcId="{13155CC7-C75B-4B31-AA93-2F244B60D817}" destId="{CAB0C3F5-6485-45D1-A111-FFE490D1E980}" srcOrd="1" destOrd="0" parTransId="{41C8C1DE-F9B0-4C42-8337-C604BA5645C4}" sibTransId="{29A714C1-C2BE-4023-80DB-28A845D305D5}"/>
    <dgm:cxn modelId="{E426E2DE-B39D-4FBE-AC52-E8390810D2D4}" type="presOf" srcId="{C2496E23-5B2D-4FF5-B238-060F5720B551}" destId="{D4A385EB-07E5-448B-8894-E48F540499BE}" srcOrd="0" destOrd="3" presId="urn:microsoft.com/office/officeart/2008/layout/RadialCluster"/>
    <dgm:cxn modelId="{9CD27BE4-BF94-48BF-A839-2AA97D7D63D2}" type="presOf" srcId="{CAB0C3F5-6485-45D1-A111-FFE490D1E980}" destId="{AB7249F3-7627-4B06-A47E-2D5772D3A6AD}" srcOrd="0" destOrd="2" presId="urn:microsoft.com/office/officeart/2008/layout/RadialCluster"/>
    <dgm:cxn modelId="{FC1E15E8-5BD3-415C-B491-63C6AF72C7AA}" type="presOf" srcId="{F6D64192-8CE0-48E9-A8A5-10D49AC50EED}" destId="{56BB7300-87D6-4323-AAA5-459B93E02CA3}" srcOrd="0" destOrd="0" presId="urn:microsoft.com/office/officeart/2008/layout/RadialCluster"/>
    <dgm:cxn modelId="{16E250E8-CC28-45AB-8C5F-4D534CFE47EF}" srcId="{F698F84F-FA82-425E-A4A2-4AE3E215504F}" destId="{65092DC3-B719-45C5-8705-18B2758F335A}" srcOrd="1" destOrd="0" parTransId="{467F4A8B-1375-4092-B876-CBD454A9C9FF}" sibTransId="{F43D1B79-8B9B-4110-9927-CDF04061E3C7}"/>
    <dgm:cxn modelId="{DE3886EA-1272-496E-BEA7-EFCC1764EE40}" type="presOf" srcId="{0BB45EAA-CFC2-46D2-8B31-20BB195E4783}" destId="{B9F2D6D8-7FD5-4E55-B488-742532BDB08A}" srcOrd="0" destOrd="4" presId="urn:microsoft.com/office/officeart/2008/layout/RadialCluster"/>
    <dgm:cxn modelId="{D445B7F0-A9E8-4394-A0CD-0BE1618D9631}" srcId="{F698F84F-FA82-425E-A4A2-4AE3E215504F}" destId="{1C83E472-1C3C-4ED0-9A26-42C28BFA42CC}" srcOrd="3" destOrd="0" parTransId="{8DDF9393-BDC4-4C78-B93F-AD6C7F984C1F}" sibTransId="{9134B58F-5F67-40C5-9633-DA218A9C85A6}"/>
    <dgm:cxn modelId="{1BFE0EF7-451C-43BE-B047-AE7EE88EAFD2}" type="presOf" srcId="{E091F971-6A66-4C40-9FC3-F7394CB06049}" destId="{344B6D22-DB37-49CF-90AD-F8F248EF90D2}" srcOrd="0" destOrd="0" presId="urn:microsoft.com/office/officeart/2008/layout/RadialCluster"/>
    <dgm:cxn modelId="{89326AF9-E11E-4B0A-8589-1699E7687D76}" type="presOf" srcId="{AA01857E-E4C8-4477-945F-FA68292F27E6}" destId="{B9F2D6D8-7FD5-4E55-B488-742532BDB08A}" srcOrd="0" destOrd="2" presId="urn:microsoft.com/office/officeart/2008/layout/RadialCluster"/>
    <dgm:cxn modelId="{49A117FB-547A-4EE6-962A-6529EC99AF31}" srcId="{FAF8BA9E-5781-4C26-8198-DBB0DDF98C6E}" destId="{03282BBF-831E-4BF8-A90E-3F683C055008}" srcOrd="3" destOrd="0" parTransId="{56BB3F2F-6512-4A69-AC37-9C2DAA9745F2}" sibTransId="{E4F008D2-FA85-424C-A789-DBDA7B708070}"/>
    <dgm:cxn modelId="{B93955FD-29D9-4D7E-8F2F-27ACBACD2DC4}" type="presOf" srcId="{EADEBADA-BD07-4E5B-B1BD-1FF69980991C}" destId="{ADD073D9-848D-4922-9AE3-7E87993E5586}" srcOrd="0" destOrd="0" presId="urn:microsoft.com/office/officeart/2008/layout/RadialCluster"/>
    <dgm:cxn modelId="{014FF90E-0A2B-496D-8120-48955CF77C21}" type="presParOf" srcId="{3530A1C3-D07C-48AB-AC44-8BA4F9C37949}" destId="{8CC1C038-05C8-4E39-AD05-7040D4C5AE2D}" srcOrd="0" destOrd="0" presId="urn:microsoft.com/office/officeart/2008/layout/RadialCluster"/>
    <dgm:cxn modelId="{E1615917-7AC1-4268-84FA-7D9C1423D162}" type="presParOf" srcId="{3530A1C3-D07C-48AB-AC44-8BA4F9C37949}" destId="{80FC508C-FB8C-4EB8-BCB1-3E9A1B522D04}" srcOrd="1" destOrd="0" presId="urn:microsoft.com/office/officeart/2008/layout/RadialCluster"/>
    <dgm:cxn modelId="{9341E5FC-3BEF-4A17-939B-8FACBE9A4376}" type="presParOf" srcId="{80FC508C-FB8C-4EB8-BCB1-3E9A1B522D04}" destId="{50390C14-7E5E-479A-A378-EE90D2F7735E}" srcOrd="0" destOrd="0" presId="urn:microsoft.com/office/officeart/2008/layout/RadialCluster"/>
    <dgm:cxn modelId="{F02135C4-AD41-4471-8ED1-62D29B8971D5}" type="presParOf" srcId="{3530A1C3-D07C-48AB-AC44-8BA4F9C37949}" destId="{0D612571-E8B6-448F-9F19-566012157D7F}" srcOrd="2" destOrd="0" presId="urn:microsoft.com/office/officeart/2008/layout/RadialCluster"/>
    <dgm:cxn modelId="{1B06632D-AFF2-4DC1-AAC8-B9F2434B3C19}" type="presParOf" srcId="{3530A1C3-D07C-48AB-AC44-8BA4F9C37949}" destId="{412A4C23-A95A-4742-81C4-AF5E855826FB}" srcOrd="3" destOrd="0" presId="urn:microsoft.com/office/officeart/2008/layout/RadialCluster"/>
    <dgm:cxn modelId="{B0D4D09C-AACA-4106-A9BA-02DCD350AB89}" type="presParOf" srcId="{412A4C23-A95A-4742-81C4-AF5E855826FB}" destId="{5B79E009-E748-4B79-BC79-4DD50304E62D}" srcOrd="0" destOrd="0" presId="urn:microsoft.com/office/officeart/2008/layout/RadialCluster"/>
    <dgm:cxn modelId="{F95CF722-91E5-49A0-93BD-929435B7D034}" type="presParOf" srcId="{3530A1C3-D07C-48AB-AC44-8BA4F9C37949}" destId="{D342CA5B-7890-40EA-A28A-6EC0B631D98A}" srcOrd="4" destOrd="0" presId="urn:microsoft.com/office/officeart/2008/layout/RadialCluster"/>
    <dgm:cxn modelId="{313DFC1F-FFAB-4D60-86F6-FDFD1AD27B06}" type="presParOf" srcId="{3530A1C3-D07C-48AB-AC44-8BA4F9C37949}" destId="{C0339788-A189-4FAC-A39F-D35F94D0C627}" srcOrd="5" destOrd="0" presId="urn:microsoft.com/office/officeart/2008/layout/RadialCluster"/>
    <dgm:cxn modelId="{FF08A05B-E9FF-420D-999F-CDC73F6C53A6}" type="presParOf" srcId="{C0339788-A189-4FAC-A39F-D35F94D0C627}" destId="{019D1E6F-6FA8-4A92-BCC8-F49E9F78D9C1}" srcOrd="0" destOrd="0" presId="urn:microsoft.com/office/officeart/2008/layout/RadialCluster"/>
    <dgm:cxn modelId="{B7CF2642-6F73-4AE2-8A13-916B1E4E02AE}" type="presParOf" srcId="{C0339788-A189-4FAC-A39F-D35F94D0C627}" destId="{344B6D22-DB37-49CF-90AD-F8F248EF90D2}" srcOrd="1" destOrd="0" presId="urn:microsoft.com/office/officeart/2008/layout/RadialCluster"/>
    <dgm:cxn modelId="{799E4CDB-5E00-4296-B07E-78F6FA4B2C3D}" type="presParOf" srcId="{C0339788-A189-4FAC-A39F-D35F94D0C627}" destId="{D4A385EB-07E5-448B-8894-E48F540499BE}" srcOrd="2" destOrd="0" presId="urn:microsoft.com/office/officeart/2008/layout/RadialCluster"/>
    <dgm:cxn modelId="{B84B617C-1B2D-4E93-AEEB-3741DAFEBF62}" type="presParOf" srcId="{C0339788-A189-4FAC-A39F-D35F94D0C627}" destId="{ADD073D9-848D-4922-9AE3-7E87993E5586}" srcOrd="3" destOrd="0" presId="urn:microsoft.com/office/officeart/2008/layout/RadialCluster"/>
    <dgm:cxn modelId="{84D774FC-B006-49F3-BE89-D441DA448ED9}" type="presParOf" srcId="{C0339788-A189-4FAC-A39F-D35F94D0C627}" destId="{AB7249F3-7627-4B06-A47E-2D5772D3A6AD}" srcOrd="4" destOrd="0" presId="urn:microsoft.com/office/officeart/2008/layout/RadialCluster"/>
    <dgm:cxn modelId="{72E3D2B4-24C0-4E90-BED4-34893314B1C1}" type="presParOf" srcId="{C0339788-A189-4FAC-A39F-D35F94D0C627}" destId="{54858A16-2EF0-4D44-8EA0-8F17A70A649A}" srcOrd="5" destOrd="0" presId="urn:microsoft.com/office/officeart/2008/layout/RadialCluster"/>
    <dgm:cxn modelId="{494C36A1-C56D-4EA6-847C-3333CFC8DFAC}" type="presParOf" srcId="{C0339788-A189-4FAC-A39F-D35F94D0C627}" destId="{B9F2D6D8-7FD5-4E55-B488-742532BDB08A}" srcOrd="6" destOrd="0" presId="urn:microsoft.com/office/officeart/2008/layout/RadialCluster"/>
    <dgm:cxn modelId="{689486B1-6FEA-43C9-B14F-90728F6EE003}" type="presParOf" srcId="{C0339788-A189-4FAC-A39F-D35F94D0C627}" destId="{641BC8FB-5CD0-410C-88AD-238938B5D3EB}" srcOrd="7" destOrd="0" presId="urn:microsoft.com/office/officeart/2008/layout/RadialCluster"/>
    <dgm:cxn modelId="{6F9B36B9-2AC6-47D7-B6A9-30954ED3BFF7}" type="presParOf" srcId="{C0339788-A189-4FAC-A39F-D35F94D0C627}" destId="{F1A42232-67FE-4345-B8A5-0AB54DE448D4}" srcOrd="8" destOrd="0" presId="urn:microsoft.com/office/officeart/2008/layout/RadialCluster"/>
    <dgm:cxn modelId="{4F9C5A8E-107F-486B-ABC2-F0ECA46B4FAA}" type="presParOf" srcId="{C0339788-A189-4FAC-A39F-D35F94D0C627}" destId="{56BB7300-87D6-4323-AAA5-459B93E02CA3}" srcOrd="9" destOrd="0" presId="urn:microsoft.com/office/officeart/2008/layout/RadialCluster"/>
    <dgm:cxn modelId="{E783242B-D20D-4C22-B0DB-7CD21D7CCF11}" type="presParOf" srcId="{C0339788-A189-4FAC-A39F-D35F94D0C627}" destId="{A8BB73BA-6BD6-4C8D-8865-A89DB8227537}" srcOrd="10" destOrd="0" presId="urn:microsoft.com/office/officeart/2008/layout/RadialCluster"/>
    <dgm:cxn modelId="{9D705E56-2D8A-4717-B62B-BA25D6678129}" type="presParOf" srcId="{3530A1C3-D07C-48AB-AC44-8BA4F9C37949}" destId="{36BD33F7-283D-44CA-8FAF-19117B21C934}" srcOrd="6"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EB4C64-D6F4-4F59-8EFE-B7A056768AB2}"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9892C575-3A30-435E-B0C8-C24C863A8A02}">
      <dgm:prSet phldrT="[Text]"/>
      <dgm:spPr/>
      <dgm:t>
        <a:bodyPr/>
        <a:lstStyle/>
        <a:p>
          <a:r>
            <a:rPr lang="en-US"/>
            <a:t>Phoenix AMA</a:t>
          </a:r>
        </a:p>
      </dgm:t>
    </dgm:pt>
    <dgm:pt modelId="{6C55C28D-486F-4F87-A21F-45F03610A85D}" type="parTrans" cxnId="{B7255E5D-5852-4E27-A7BA-63EA3A52536B}">
      <dgm:prSet/>
      <dgm:spPr/>
      <dgm:t>
        <a:bodyPr/>
        <a:lstStyle/>
        <a:p>
          <a:endParaRPr lang="en-US"/>
        </a:p>
      </dgm:t>
    </dgm:pt>
    <dgm:pt modelId="{1B4E3E8E-9708-44F0-970A-D4B98D468ADD}" type="sibTrans" cxnId="{B7255E5D-5852-4E27-A7BA-63EA3A52536B}">
      <dgm:prSet/>
      <dgm:spPr/>
      <dgm:t>
        <a:bodyPr/>
        <a:lstStyle/>
        <a:p>
          <a:endParaRPr lang="en-US"/>
        </a:p>
      </dgm:t>
    </dgm:pt>
    <dgm:pt modelId="{9DA7B576-3974-47BF-A9B5-C54B00CE98BD}">
      <dgm:prSet phldrT="[Text]"/>
      <dgm:spPr/>
      <dgm:t>
        <a:bodyPr/>
        <a:lstStyle/>
        <a:p>
          <a:r>
            <a:rPr lang="en-US" dirty="0"/>
            <a:t>Santa Cruz AMA</a:t>
          </a:r>
        </a:p>
      </dgm:t>
    </dgm:pt>
    <dgm:pt modelId="{4DE0C737-4FC1-46F5-9224-00AAE9EE395A}" type="parTrans" cxnId="{9A8EA8B2-1B96-4B03-BE03-4032BAA8CF20}">
      <dgm:prSet/>
      <dgm:spPr/>
      <dgm:t>
        <a:bodyPr/>
        <a:lstStyle/>
        <a:p>
          <a:endParaRPr lang="en-US"/>
        </a:p>
      </dgm:t>
    </dgm:pt>
    <dgm:pt modelId="{22FA2FBB-E998-490C-8723-E40CDF67C622}" type="sibTrans" cxnId="{9A8EA8B2-1B96-4B03-BE03-4032BAA8CF20}">
      <dgm:prSet/>
      <dgm:spPr/>
      <dgm:t>
        <a:bodyPr/>
        <a:lstStyle/>
        <a:p>
          <a:endParaRPr lang="en-US"/>
        </a:p>
      </dgm:t>
    </dgm:pt>
    <dgm:pt modelId="{7EBEB3E0-5D84-4B5A-A20B-08B402756749}">
      <dgm:prSet phldrT="[Text]"/>
      <dgm:spPr/>
      <dgm:t>
        <a:bodyPr/>
        <a:lstStyle/>
        <a:p>
          <a:r>
            <a:rPr lang="en-US" dirty="0"/>
            <a:t>Pinal AMA</a:t>
          </a:r>
        </a:p>
      </dgm:t>
    </dgm:pt>
    <dgm:pt modelId="{8A2842A3-6F00-4F28-8F11-331004C45931}" type="parTrans" cxnId="{FC264026-B983-4F1E-B617-925707227E28}">
      <dgm:prSet/>
      <dgm:spPr/>
      <dgm:t>
        <a:bodyPr/>
        <a:lstStyle/>
        <a:p>
          <a:endParaRPr lang="en-US"/>
        </a:p>
      </dgm:t>
    </dgm:pt>
    <dgm:pt modelId="{62A4A0FB-4CCB-40A5-B4E8-08D43E83F649}" type="sibTrans" cxnId="{FC264026-B983-4F1E-B617-925707227E28}">
      <dgm:prSet/>
      <dgm:spPr/>
      <dgm:t>
        <a:bodyPr/>
        <a:lstStyle/>
        <a:p>
          <a:endParaRPr lang="en-US"/>
        </a:p>
      </dgm:t>
    </dgm:pt>
    <dgm:pt modelId="{9B138760-A1A0-4FAB-9257-50C5BD88F5F1}">
      <dgm:prSet phldrT="[Text]"/>
      <dgm:spPr/>
      <dgm:t>
        <a:bodyPr/>
        <a:lstStyle/>
        <a:p>
          <a:r>
            <a:rPr lang="en-US"/>
            <a:t>Programs Effective 1/1/2023</a:t>
          </a:r>
        </a:p>
      </dgm:t>
    </dgm:pt>
    <dgm:pt modelId="{68662373-FA1B-4982-BC7A-BE62E2D58565}" type="parTrans" cxnId="{5A277825-D146-4CB6-BC3F-A7D4CEEA4C94}">
      <dgm:prSet/>
      <dgm:spPr/>
      <dgm:t>
        <a:bodyPr/>
        <a:lstStyle/>
        <a:p>
          <a:endParaRPr lang="en-US"/>
        </a:p>
      </dgm:t>
    </dgm:pt>
    <dgm:pt modelId="{616CAB8F-B6DF-468D-992B-D93807871654}" type="sibTrans" cxnId="{5A277825-D146-4CB6-BC3F-A7D4CEEA4C94}">
      <dgm:prSet/>
      <dgm:spPr/>
      <dgm:t>
        <a:bodyPr/>
        <a:lstStyle/>
        <a:p>
          <a:endParaRPr lang="en-US"/>
        </a:p>
      </dgm:t>
    </dgm:pt>
    <dgm:pt modelId="{431CEAB7-4CFC-40A5-B74E-2EDB22595219}">
      <dgm:prSet phldrT="[Text]"/>
      <dgm:spPr/>
      <dgm:t>
        <a:bodyPr/>
        <a:lstStyle/>
        <a:p>
          <a:r>
            <a:rPr lang="en-US"/>
            <a:t>Final Adoption (</a:t>
          </a:r>
          <a:r>
            <a:rPr lang="en-US" err="1"/>
            <a:t>est</a:t>
          </a:r>
          <a:r>
            <a:rPr lang="en-US"/>
            <a:t> Summer 2021)</a:t>
          </a:r>
        </a:p>
      </dgm:t>
    </dgm:pt>
    <dgm:pt modelId="{222294D4-2413-4C9F-81FD-B84282752478}" type="parTrans" cxnId="{8C653989-138A-4206-BB0A-978E81CD9AED}">
      <dgm:prSet/>
      <dgm:spPr/>
      <dgm:t>
        <a:bodyPr/>
        <a:lstStyle/>
        <a:p>
          <a:endParaRPr lang="en-US"/>
        </a:p>
      </dgm:t>
    </dgm:pt>
    <dgm:pt modelId="{06ED2242-8E7E-41AA-8FAA-1ABADF577813}" type="sibTrans" cxnId="{8C653989-138A-4206-BB0A-978E81CD9AED}">
      <dgm:prSet/>
      <dgm:spPr/>
      <dgm:t>
        <a:bodyPr/>
        <a:lstStyle/>
        <a:p>
          <a:endParaRPr lang="en-US"/>
        </a:p>
      </dgm:t>
    </dgm:pt>
    <dgm:pt modelId="{3B77FC8F-4B64-448A-9884-12025B782DE5}">
      <dgm:prSet phldrT="[Text]"/>
      <dgm:spPr/>
      <dgm:t>
        <a:bodyPr/>
        <a:lstStyle/>
        <a:p>
          <a:r>
            <a:rPr lang="en-US"/>
            <a:t>Programs Effective 1/1/2024</a:t>
          </a:r>
        </a:p>
      </dgm:t>
    </dgm:pt>
    <dgm:pt modelId="{15836D47-4114-48D9-A984-F49F3B96643C}" type="parTrans" cxnId="{3E8DF5BF-6C67-4A7B-BC61-3A4263807FD9}">
      <dgm:prSet/>
      <dgm:spPr/>
      <dgm:t>
        <a:bodyPr/>
        <a:lstStyle/>
        <a:p>
          <a:endParaRPr lang="en-US"/>
        </a:p>
      </dgm:t>
    </dgm:pt>
    <dgm:pt modelId="{84FC66EC-08AA-4880-868C-B4B2C90DEC5F}" type="sibTrans" cxnId="{3E8DF5BF-6C67-4A7B-BC61-3A4263807FD9}">
      <dgm:prSet/>
      <dgm:spPr/>
      <dgm:t>
        <a:bodyPr/>
        <a:lstStyle/>
        <a:p>
          <a:endParaRPr lang="en-US"/>
        </a:p>
      </dgm:t>
    </dgm:pt>
    <dgm:pt modelId="{19AF0912-1AAE-4884-BCD1-EDC9B0C5F50E}">
      <dgm:prSet phldrT="[Text]"/>
      <dgm:spPr/>
      <dgm:t>
        <a:bodyPr/>
        <a:lstStyle/>
        <a:p>
          <a:r>
            <a:rPr lang="en-US"/>
            <a:t>Final Adoption (</a:t>
          </a:r>
          <a:r>
            <a:rPr lang="en-US" err="1"/>
            <a:t>est</a:t>
          </a:r>
          <a:r>
            <a:rPr lang="en-US"/>
            <a:t> Winter 2020)</a:t>
          </a:r>
        </a:p>
      </dgm:t>
    </dgm:pt>
    <dgm:pt modelId="{662939C2-0072-4C82-B9D7-6E1C5F8EAFE5}" type="sibTrans" cxnId="{0D8B0AAE-DA46-42A7-99A7-9BAAD418C6DE}">
      <dgm:prSet/>
      <dgm:spPr/>
      <dgm:t>
        <a:bodyPr/>
        <a:lstStyle/>
        <a:p>
          <a:endParaRPr lang="en-US"/>
        </a:p>
      </dgm:t>
    </dgm:pt>
    <dgm:pt modelId="{03DCBE25-0481-4B01-A9AF-F0C675C724E6}" type="parTrans" cxnId="{0D8B0AAE-DA46-42A7-99A7-9BAAD418C6DE}">
      <dgm:prSet/>
      <dgm:spPr/>
      <dgm:t>
        <a:bodyPr/>
        <a:lstStyle/>
        <a:p>
          <a:endParaRPr lang="en-US"/>
        </a:p>
      </dgm:t>
    </dgm:pt>
    <dgm:pt modelId="{58AAEAF3-910B-41EC-A93C-D08C7AE51FE8}">
      <dgm:prSet phldrT="[Text]"/>
      <dgm:spPr/>
      <dgm:t>
        <a:bodyPr/>
        <a:lstStyle/>
        <a:p>
          <a:r>
            <a:rPr lang="en-US"/>
            <a:t>Final Adoption (</a:t>
          </a:r>
          <a:r>
            <a:rPr lang="en-US" err="1"/>
            <a:t>est</a:t>
          </a:r>
          <a:r>
            <a:rPr lang="en-US"/>
            <a:t> Summer 2020)</a:t>
          </a:r>
        </a:p>
      </dgm:t>
    </dgm:pt>
    <dgm:pt modelId="{05A4BC94-1D38-4285-92BB-CC34C36CD3F6}" type="sibTrans" cxnId="{3741E368-953E-47A4-B955-08DFADAA7215}">
      <dgm:prSet/>
      <dgm:spPr/>
      <dgm:t>
        <a:bodyPr/>
        <a:lstStyle/>
        <a:p>
          <a:endParaRPr lang="en-US"/>
        </a:p>
      </dgm:t>
    </dgm:pt>
    <dgm:pt modelId="{120848F3-F384-4DF2-B709-D3527829EC58}" type="parTrans" cxnId="{3741E368-953E-47A4-B955-08DFADAA7215}">
      <dgm:prSet/>
      <dgm:spPr/>
      <dgm:t>
        <a:bodyPr/>
        <a:lstStyle/>
        <a:p>
          <a:endParaRPr lang="en-US"/>
        </a:p>
      </dgm:t>
    </dgm:pt>
    <dgm:pt modelId="{6791B96A-B1AD-4891-8FAF-A20EA85DD047}">
      <dgm:prSet phldrT="[Text]"/>
      <dgm:spPr/>
      <dgm:t>
        <a:bodyPr/>
        <a:lstStyle/>
        <a:p>
          <a:r>
            <a:rPr lang="en-US"/>
            <a:t>Programs Effective 1/1/2023</a:t>
          </a:r>
        </a:p>
      </dgm:t>
    </dgm:pt>
    <dgm:pt modelId="{9F5FA526-9272-44FC-AF30-62970DA15628}" type="sibTrans" cxnId="{317677F9-43ED-45CA-B6C9-471D45A2717D}">
      <dgm:prSet/>
      <dgm:spPr/>
      <dgm:t>
        <a:bodyPr/>
        <a:lstStyle/>
        <a:p>
          <a:endParaRPr lang="en-US"/>
        </a:p>
      </dgm:t>
    </dgm:pt>
    <dgm:pt modelId="{B6A6F5EB-D6F4-4482-B305-D767703A7FBF}" type="parTrans" cxnId="{317677F9-43ED-45CA-B6C9-471D45A2717D}">
      <dgm:prSet/>
      <dgm:spPr/>
      <dgm:t>
        <a:bodyPr/>
        <a:lstStyle/>
        <a:p>
          <a:endParaRPr lang="en-US"/>
        </a:p>
      </dgm:t>
    </dgm:pt>
    <dgm:pt modelId="{52D846FE-B35B-4EAD-9BF1-FBED3994567A}" type="pres">
      <dgm:prSet presAssocID="{0AEB4C64-D6F4-4F59-8EFE-B7A056768AB2}" presName="CompostProcess" presStyleCnt="0">
        <dgm:presLayoutVars>
          <dgm:dir/>
          <dgm:resizeHandles val="exact"/>
        </dgm:presLayoutVars>
      </dgm:prSet>
      <dgm:spPr/>
    </dgm:pt>
    <dgm:pt modelId="{1B79A1A8-1711-4F14-AA4B-B692744A1EDD}" type="pres">
      <dgm:prSet presAssocID="{0AEB4C64-D6F4-4F59-8EFE-B7A056768AB2}" presName="arrow" presStyleLbl="bgShp" presStyleIdx="0" presStyleCnt="1"/>
      <dgm:spPr/>
    </dgm:pt>
    <dgm:pt modelId="{A1F1A63B-B24A-4FE5-A2B1-E65B131D4E27}" type="pres">
      <dgm:prSet presAssocID="{0AEB4C64-D6F4-4F59-8EFE-B7A056768AB2}" presName="linearProcess" presStyleCnt="0"/>
      <dgm:spPr/>
    </dgm:pt>
    <dgm:pt modelId="{25FD7084-80A0-4FE5-976F-A37336FBC643}" type="pres">
      <dgm:prSet presAssocID="{9892C575-3A30-435E-B0C8-C24C863A8A02}" presName="textNode" presStyleLbl="node1" presStyleIdx="0" presStyleCnt="3" custScaleY="107906">
        <dgm:presLayoutVars>
          <dgm:bulletEnabled val="1"/>
        </dgm:presLayoutVars>
      </dgm:prSet>
      <dgm:spPr/>
    </dgm:pt>
    <dgm:pt modelId="{38220A3F-5BED-44B1-B35E-35A4B20E7078}" type="pres">
      <dgm:prSet presAssocID="{1B4E3E8E-9708-44F0-970A-D4B98D468ADD}" presName="sibTrans" presStyleCnt="0"/>
      <dgm:spPr/>
    </dgm:pt>
    <dgm:pt modelId="{DB767336-3BE6-40BA-9980-797EA54A6F16}" type="pres">
      <dgm:prSet presAssocID="{9DA7B576-3974-47BF-A9B5-C54B00CE98BD}" presName="textNode" presStyleLbl="node1" presStyleIdx="1" presStyleCnt="3" custScaleY="107777">
        <dgm:presLayoutVars>
          <dgm:bulletEnabled val="1"/>
        </dgm:presLayoutVars>
      </dgm:prSet>
      <dgm:spPr/>
    </dgm:pt>
    <dgm:pt modelId="{FD766062-80A4-4EF8-9449-BFFF2B864BBE}" type="pres">
      <dgm:prSet presAssocID="{22FA2FBB-E998-490C-8723-E40CDF67C622}" presName="sibTrans" presStyleCnt="0"/>
      <dgm:spPr/>
    </dgm:pt>
    <dgm:pt modelId="{9EA7CA3F-85CF-488E-BC01-0BFB6698EA65}" type="pres">
      <dgm:prSet presAssocID="{7EBEB3E0-5D84-4B5A-A20B-08B402756749}" presName="textNode" presStyleLbl="node1" presStyleIdx="2" presStyleCnt="3" custScaleY="107777">
        <dgm:presLayoutVars>
          <dgm:bulletEnabled val="1"/>
        </dgm:presLayoutVars>
      </dgm:prSet>
      <dgm:spPr/>
    </dgm:pt>
  </dgm:ptLst>
  <dgm:cxnLst>
    <dgm:cxn modelId="{D983C414-1448-4954-993B-5F85B37E9E94}" type="presOf" srcId="{19AF0912-1AAE-4884-BCD1-EDC9B0C5F50E}" destId="{DB767336-3BE6-40BA-9980-797EA54A6F16}" srcOrd="0" destOrd="1" presId="urn:microsoft.com/office/officeart/2005/8/layout/hProcess9"/>
    <dgm:cxn modelId="{74B19024-86D2-481B-902E-F5749ACEE8FA}" type="presOf" srcId="{431CEAB7-4CFC-40A5-B74E-2EDB22595219}" destId="{9EA7CA3F-85CF-488E-BC01-0BFB6698EA65}" srcOrd="0" destOrd="1" presId="urn:microsoft.com/office/officeart/2005/8/layout/hProcess9"/>
    <dgm:cxn modelId="{5A277825-D146-4CB6-BC3F-A7D4CEEA4C94}" srcId="{9DA7B576-3974-47BF-A9B5-C54B00CE98BD}" destId="{9B138760-A1A0-4FAB-9257-50C5BD88F5F1}" srcOrd="1" destOrd="0" parTransId="{68662373-FA1B-4982-BC7A-BE62E2D58565}" sibTransId="{616CAB8F-B6DF-468D-992B-D93807871654}"/>
    <dgm:cxn modelId="{FC264026-B983-4F1E-B617-925707227E28}" srcId="{0AEB4C64-D6F4-4F59-8EFE-B7A056768AB2}" destId="{7EBEB3E0-5D84-4B5A-A20B-08B402756749}" srcOrd="2" destOrd="0" parTransId="{8A2842A3-6F00-4F28-8F11-331004C45931}" sibTransId="{62A4A0FB-4CCB-40A5-B4E8-08D43E83F649}"/>
    <dgm:cxn modelId="{B7255E5D-5852-4E27-A7BA-63EA3A52536B}" srcId="{0AEB4C64-D6F4-4F59-8EFE-B7A056768AB2}" destId="{9892C575-3A30-435E-B0C8-C24C863A8A02}" srcOrd="0" destOrd="0" parTransId="{6C55C28D-486F-4F87-A21F-45F03610A85D}" sibTransId="{1B4E3E8E-9708-44F0-970A-D4B98D468ADD}"/>
    <dgm:cxn modelId="{3741E368-953E-47A4-B955-08DFADAA7215}" srcId="{9892C575-3A30-435E-B0C8-C24C863A8A02}" destId="{58AAEAF3-910B-41EC-A93C-D08C7AE51FE8}" srcOrd="0" destOrd="0" parTransId="{120848F3-F384-4DF2-B709-D3527829EC58}" sibTransId="{05A4BC94-1D38-4285-92BB-CC34C36CD3F6}"/>
    <dgm:cxn modelId="{387EFC70-4DB3-4128-B044-0820F74B9FFB}" type="presOf" srcId="{7EBEB3E0-5D84-4B5A-A20B-08B402756749}" destId="{9EA7CA3F-85CF-488E-BC01-0BFB6698EA65}" srcOrd="0" destOrd="0" presId="urn:microsoft.com/office/officeart/2005/8/layout/hProcess9"/>
    <dgm:cxn modelId="{8C653989-138A-4206-BB0A-978E81CD9AED}" srcId="{7EBEB3E0-5D84-4B5A-A20B-08B402756749}" destId="{431CEAB7-4CFC-40A5-B74E-2EDB22595219}" srcOrd="0" destOrd="0" parTransId="{222294D4-2413-4C9F-81FD-B84282752478}" sibTransId="{06ED2242-8E7E-41AA-8FAA-1ABADF577813}"/>
    <dgm:cxn modelId="{535CF18E-6141-47DE-A211-258FC3D5EB26}" type="presOf" srcId="{58AAEAF3-910B-41EC-A93C-D08C7AE51FE8}" destId="{25FD7084-80A0-4FE5-976F-A37336FBC643}" srcOrd="0" destOrd="1" presId="urn:microsoft.com/office/officeart/2005/8/layout/hProcess9"/>
    <dgm:cxn modelId="{66E42191-C475-4F27-A6A7-C741386532FA}" type="presOf" srcId="{9B138760-A1A0-4FAB-9257-50C5BD88F5F1}" destId="{DB767336-3BE6-40BA-9980-797EA54A6F16}" srcOrd="0" destOrd="2" presId="urn:microsoft.com/office/officeart/2005/8/layout/hProcess9"/>
    <dgm:cxn modelId="{E3FCCC96-45B9-4895-831E-EB678EBE3FA5}" type="presOf" srcId="{3B77FC8F-4B64-448A-9884-12025B782DE5}" destId="{9EA7CA3F-85CF-488E-BC01-0BFB6698EA65}" srcOrd="0" destOrd="2" presId="urn:microsoft.com/office/officeart/2005/8/layout/hProcess9"/>
    <dgm:cxn modelId="{0D8B0AAE-DA46-42A7-99A7-9BAAD418C6DE}" srcId="{9DA7B576-3974-47BF-A9B5-C54B00CE98BD}" destId="{19AF0912-1AAE-4884-BCD1-EDC9B0C5F50E}" srcOrd="0" destOrd="0" parTransId="{03DCBE25-0481-4B01-A9AF-F0C675C724E6}" sibTransId="{662939C2-0072-4C82-B9D7-6E1C5F8EAFE5}"/>
    <dgm:cxn modelId="{A32510AE-BD71-429D-9DEE-5275038F3A9A}" type="presOf" srcId="{9DA7B576-3974-47BF-A9B5-C54B00CE98BD}" destId="{DB767336-3BE6-40BA-9980-797EA54A6F16}" srcOrd="0" destOrd="0" presId="urn:microsoft.com/office/officeart/2005/8/layout/hProcess9"/>
    <dgm:cxn modelId="{9A8EA8B2-1B96-4B03-BE03-4032BAA8CF20}" srcId="{0AEB4C64-D6F4-4F59-8EFE-B7A056768AB2}" destId="{9DA7B576-3974-47BF-A9B5-C54B00CE98BD}" srcOrd="1" destOrd="0" parTransId="{4DE0C737-4FC1-46F5-9224-00AAE9EE395A}" sibTransId="{22FA2FBB-E998-490C-8723-E40CDF67C622}"/>
    <dgm:cxn modelId="{3E8DF5BF-6C67-4A7B-BC61-3A4263807FD9}" srcId="{7EBEB3E0-5D84-4B5A-A20B-08B402756749}" destId="{3B77FC8F-4B64-448A-9884-12025B782DE5}" srcOrd="1" destOrd="0" parTransId="{15836D47-4114-48D9-A984-F49F3B96643C}" sibTransId="{84FC66EC-08AA-4880-868C-B4B2C90DEC5F}"/>
    <dgm:cxn modelId="{8DB657C0-3623-402C-8B09-D5F3221CA7C2}" type="presOf" srcId="{6791B96A-B1AD-4891-8FAF-A20EA85DD047}" destId="{25FD7084-80A0-4FE5-976F-A37336FBC643}" srcOrd="0" destOrd="2" presId="urn:microsoft.com/office/officeart/2005/8/layout/hProcess9"/>
    <dgm:cxn modelId="{04F78DC4-363D-46C5-B66D-D6FA610BBE9A}" type="presOf" srcId="{9892C575-3A30-435E-B0C8-C24C863A8A02}" destId="{25FD7084-80A0-4FE5-976F-A37336FBC643}" srcOrd="0" destOrd="0" presId="urn:microsoft.com/office/officeart/2005/8/layout/hProcess9"/>
    <dgm:cxn modelId="{CE7A07E6-68EE-455C-B602-17B532CABC51}" type="presOf" srcId="{0AEB4C64-D6F4-4F59-8EFE-B7A056768AB2}" destId="{52D846FE-B35B-4EAD-9BF1-FBED3994567A}" srcOrd="0" destOrd="0" presId="urn:microsoft.com/office/officeart/2005/8/layout/hProcess9"/>
    <dgm:cxn modelId="{317677F9-43ED-45CA-B6C9-471D45A2717D}" srcId="{9892C575-3A30-435E-B0C8-C24C863A8A02}" destId="{6791B96A-B1AD-4891-8FAF-A20EA85DD047}" srcOrd="1" destOrd="0" parTransId="{B6A6F5EB-D6F4-4482-B305-D767703A7FBF}" sibTransId="{9F5FA526-9272-44FC-AF30-62970DA15628}"/>
    <dgm:cxn modelId="{9CCBAE73-1CE9-4225-AD4B-1E96E25A3929}" type="presParOf" srcId="{52D846FE-B35B-4EAD-9BF1-FBED3994567A}" destId="{1B79A1A8-1711-4F14-AA4B-B692744A1EDD}" srcOrd="0" destOrd="0" presId="urn:microsoft.com/office/officeart/2005/8/layout/hProcess9"/>
    <dgm:cxn modelId="{527B9FAA-F90F-444B-8E19-627F3AC1708E}" type="presParOf" srcId="{52D846FE-B35B-4EAD-9BF1-FBED3994567A}" destId="{A1F1A63B-B24A-4FE5-A2B1-E65B131D4E27}" srcOrd="1" destOrd="0" presId="urn:microsoft.com/office/officeart/2005/8/layout/hProcess9"/>
    <dgm:cxn modelId="{91AAA631-5970-4ECF-81C9-9AEF65CD2A00}" type="presParOf" srcId="{A1F1A63B-B24A-4FE5-A2B1-E65B131D4E27}" destId="{25FD7084-80A0-4FE5-976F-A37336FBC643}" srcOrd="0" destOrd="0" presId="urn:microsoft.com/office/officeart/2005/8/layout/hProcess9"/>
    <dgm:cxn modelId="{2C7AF895-7037-44F3-B139-73699524C3B9}" type="presParOf" srcId="{A1F1A63B-B24A-4FE5-A2B1-E65B131D4E27}" destId="{38220A3F-5BED-44B1-B35E-35A4B20E7078}" srcOrd="1" destOrd="0" presId="urn:microsoft.com/office/officeart/2005/8/layout/hProcess9"/>
    <dgm:cxn modelId="{825BB27F-4606-4D11-A028-FDCC3A85A39E}" type="presParOf" srcId="{A1F1A63B-B24A-4FE5-A2B1-E65B131D4E27}" destId="{DB767336-3BE6-40BA-9980-797EA54A6F16}" srcOrd="2" destOrd="0" presId="urn:microsoft.com/office/officeart/2005/8/layout/hProcess9"/>
    <dgm:cxn modelId="{E6142B2C-7C2C-46E1-86A0-D324EB043C0B}" type="presParOf" srcId="{A1F1A63B-B24A-4FE5-A2B1-E65B131D4E27}" destId="{FD766062-80A4-4EF8-9449-BFFF2B864BBE}" srcOrd="3" destOrd="0" presId="urn:microsoft.com/office/officeart/2005/8/layout/hProcess9"/>
    <dgm:cxn modelId="{704BB918-DF28-4C00-B53D-3C2BA17B6C14}" type="presParOf" srcId="{A1F1A63B-B24A-4FE5-A2B1-E65B131D4E27}" destId="{9EA7CA3F-85CF-488E-BC01-0BFB6698EA65}"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FB3393-FE81-4DCE-91F0-747AD8C05038}" type="doc">
      <dgm:prSet loTypeId="urn:microsoft.com/office/officeart/2005/8/layout/chevron1" loCatId="process" qsTypeId="urn:microsoft.com/office/officeart/2005/8/quickstyle/simple1" qsCatId="simple" csTypeId="urn:microsoft.com/office/officeart/2005/8/colors/accent1_2" csCatId="accent1" phldr="1"/>
      <dgm:spPr/>
    </dgm:pt>
    <dgm:pt modelId="{3B0A5667-039C-4A94-91DE-402646917691}">
      <dgm:prSet/>
      <dgm:spPr>
        <a:solidFill>
          <a:schemeClr val="accent1">
            <a:hueOff val="0"/>
            <a:satOff val="0"/>
            <a:lumOff val="0"/>
          </a:schemeClr>
        </a:solidFill>
      </dgm:spPr>
      <dgm:t>
        <a:bodyPr/>
        <a:lstStyle/>
        <a:p>
          <a:r>
            <a:rPr lang="en-US"/>
            <a:t>1. Initial Draft Published</a:t>
          </a:r>
        </a:p>
      </dgm:t>
    </dgm:pt>
    <dgm:pt modelId="{91587B49-670D-4722-807B-D267D297F5A5}" type="parTrans" cxnId="{56C6C0E3-B90A-42DB-8612-EDE82A2A3ADA}">
      <dgm:prSet/>
      <dgm:spPr/>
      <dgm:t>
        <a:bodyPr/>
        <a:lstStyle/>
        <a:p>
          <a:endParaRPr lang="en-US"/>
        </a:p>
      </dgm:t>
    </dgm:pt>
    <dgm:pt modelId="{08027FCF-1595-4EBC-B9D8-D831831D80CB}" type="sibTrans" cxnId="{56C6C0E3-B90A-42DB-8612-EDE82A2A3ADA}">
      <dgm:prSet/>
      <dgm:spPr/>
      <dgm:t>
        <a:bodyPr/>
        <a:lstStyle/>
        <a:p>
          <a:endParaRPr lang="en-US"/>
        </a:p>
      </dgm:t>
    </dgm:pt>
    <dgm:pt modelId="{BEF2D55B-C29D-4584-975F-819D17D8F819}">
      <dgm:prSet/>
      <dgm:spPr>
        <a:solidFill>
          <a:schemeClr val="accent1">
            <a:hueOff val="0"/>
            <a:satOff val="0"/>
            <a:lumOff val="0"/>
          </a:schemeClr>
        </a:solidFill>
      </dgm:spPr>
      <dgm:t>
        <a:bodyPr/>
        <a:lstStyle/>
        <a:p>
          <a:r>
            <a:rPr lang="en-US"/>
            <a:t>2. GUAC and Public Comments</a:t>
          </a:r>
        </a:p>
      </dgm:t>
    </dgm:pt>
    <dgm:pt modelId="{8A8E0498-5CCF-4934-B68B-AD466D159F4A}" type="parTrans" cxnId="{7C4E123C-CC5E-4568-80AC-98C9E574B676}">
      <dgm:prSet/>
      <dgm:spPr/>
      <dgm:t>
        <a:bodyPr/>
        <a:lstStyle/>
        <a:p>
          <a:endParaRPr lang="en-US"/>
        </a:p>
      </dgm:t>
    </dgm:pt>
    <dgm:pt modelId="{95CD9FFF-8281-4B00-A4CB-C5D58AB4A564}" type="sibTrans" cxnId="{7C4E123C-CC5E-4568-80AC-98C9E574B676}">
      <dgm:prSet/>
      <dgm:spPr/>
      <dgm:t>
        <a:bodyPr/>
        <a:lstStyle/>
        <a:p>
          <a:endParaRPr lang="en-US"/>
        </a:p>
      </dgm:t>
    </dgm:pt>
    <dgm:pt modelId="{DF7B7FE8-9985-4D19-B53E-7F6C5D1FBBE9}">
      <dgm:prSet/>
      <dgm:spPr>
        <a:solidFill>
          <a:schemeClr val="accent1">
            <a:hueOff val="0"/>
            <a:satOff val="0"/>
            <a:lumOff val="0"/>
          </a:schemeClr>
        </a:solidFill>
      </dgm:spPr>
      <dgm:t>
        <a:bodyPr/>
        <a:lstStyle/>
        <a:p>
          <a:r>
            <a:rPr lang="en-US"/>
            <a:t>3. Updated Draft Published</a:t>
          </a:r>
        </a:p>
      </dgm:t>
    </dgm:pt>
    <dgm:pt modelId="{C4CA9EEE-8FA9-45D0-8B7F-12C23B7F17D6}" type="parTrans" cxnId="{47F840E4-B6D7-46DE-9A1C-61BFE4D9C80D}">
      <dgm:prSet/>
      <dgm:spPr/>
      <dgm:t>
        <a:bodyPr/>
        <a:lstStyle/>
        <a:p>
          <a:endParaRPr lang="en-US"/>
        </a:p>
      </dgm:t>
    </dgm:pt>
    <dgm:pt modelId="{3AB648F4-37DC-47AA-AF0F-90F3249C3A92}" type="sibTrans" cxnId="{47F840E4-B6D7-46DE-9A1C-61BFE4D9C80D}">
      <dgm:prSet/>
      <dgm:spPr/>
      <dgm:t>
        <a:bodyPr/>
        <a:lstStyle/>
        <a:p>
          <a:endParaRPr lang="en-US"/>
        </a:p>
      </dgm:t>
    </dgm:pt>
    <dgm:pt modelId="{E052A68C-7065-433F-BF18-306F0D171255}">
      <dgm:prSet/>
      <dgm:spPr>
        <a:solidFill>
          <a:schemeClr val="accent1">
            <a:hueOff val="0"/>
            <a:satOff val="0"/>
            <a:lumOff val="0"/>
          </a:schemeClr>
        </a:solidFill>
      </dgm:spPr>
      <dgm:t>
        <a:bodyPr/>
        <a:lstStyle/>
        <a:p>
          <a:r>
            <a:rPr lang="en-US"/>
            <a:t>4. Public Hearing</a:t>
          </a:r>
        </a:p>
      </dgm:t>
    </dgm:pt>
    <dgm:pt modelId="{531CAABF-D4C0-40FA-8C32-23A14231F42B}" type="parTrans" cxnId="{A65C0F17-97D7-43A1-BE5B-CB65BDF33AA3}">
      <dgm:prSet/>
      <dgm:spPr/>
      <dgm:t>
        <a:bodyPr/>
        <a:lstStyle/>
        <a:p>
          <a:endParaRPr lang="en-US"/>
        </a:p>
      </dgm:t>
    </dgm:pt>
    <dgm:pt modelId="{5EAC9DC6-48F7-4FFE-80BD-9D7EDDF6213A}" type="sibTrans" cxnId="{A65C0F17-97D7-43A1-BE5B-CB65BDF33AA3}">
      <dgm:prSet/>
      <dgm:spPr/>
      <dgm:t>
        <a:bodyPr/>
        <a:lstStyle/>
        <a:p>
          <a:endParaRPr lang="en-US"/>
        </a:p>
      </dgm:t>
    </dgm:pt>
    <dgm:pt modelId="{7E26795B-803F-4685-B851-79B72A84E985}">
      <dgm:prSet/>
      <dgm:spPr>
        <a:solidFill>
          <a:schemeClr val="accent1">
            <a:hueOff val="0"/>
            <a:satOff val="0"/>
            <a:lumOff val="0"/>
          </a:schemeClr>
        </a:solidFill>
      </dgm:spPr>
      <dgm:t>
        <a:bodyPr/>
        <a:lstStyle/>
        <a:p>
          <a:r>
            <a:rPr lang="en-US"/>
            <a:t>5. Final Adoption</a:t>
          </a:r>
        </a:p>
      </dgm:t>
    </dgm:pt>
    <dgm:pt modelId="{56C53D0B-3A4D-4E2B-87B8-C774C1254E30}" type="parTrans" cxnId="{FA1FE577-D91A-4D0C-A821-455EE9DA90CC}">
      <dgm:prSet/>
      <dgm:spPr/>
      <dgm:t>
        <a:bodyPr/>
        <a:lstStyle/>
        <a:p>
          <a:endParaRPr lang="en-US"/>
        </a:p>
      </dgm:t>
    </dgm:pt>
    <dgm:pt modelId="{20A4F5A6-FF28-4CDF-9687-CC37E56AAF13}" type="sibTrans" cxnId="{FA1FE577-D91A-4D0C-A821-455EE9DA90CC}">
      <dgm:prSet/>
      <dgm:spPr/>
      <dgm:t>
        <a:bodyPr/>
        <a:lstStyle/>
        <a:p>
          <a:endParaRPr lang="en-US"/>
        </a:p>
      </dgm:t>
    </dgm:pt>
    <dgm:pt modelId="{7CEBFDA3-051B-4E09-A244-4560B8034918}" type="pres">
      <dgm:prSet presAssocID="{E2FB3393-FE81-4DCE-91F0-747AD8C05038}" presName="Name0" presStyleCnt="0">
        <dgm:presLayoutVars>
          <dgm:dir/>
          <dgm:animLvl val="lvl"/>
          <dgm:resizeHandles val="exact"/>
        </dgm:presLayoutVars>
      </dgm:prSet>
      <dgm:spPr/>
    </dgm:pt>
    <dgm:pt modelId="{8CD6441B-257F-43A0-B7BA-A6D2D6A31D20}" type="pres">
      <dgm:prSet presAssocID="{3B0A5667-039C-4A94-91DE-402646917691}" presName="parTxOnly" presStyleLbl="node1" presStyleIdx="0" presStyleCnt="5">
        <dgm:presLayoutVars>
          <dgm:chMax val="0"/>
          <dgm:chPref val="0"/>
          <dgm:bulletEnabled val="1"/>
        </dgm:presLayoutVars>
      </dgm:prSet>
      <dgm:spPr/>
    </dgm:pt>
    <dgm:pt modelId="{AA0E859B-2662-444E-9DD8-7188CF4B3957}" type="pres">
      <dgm:prSet presAssocID="{08027FCF-1595-4EBC-B9D8-D831831D80CB}" presName="parTxOnlySpace" presStyleCnt="0"/>
      <dgm:spPr/>
    </dgm:pt>
    <dgm:pt modelId="{A429A951-CCA6-4EAD-A3A9-54526B45C08E}" type="pres">
      <dgm:prSet presAssocID="{BEF2D55B-C29D-4584-975F-819D17D8F819}" presName="parTxOnly" presStyleLbl="node1" presStyleIdx="1" presStyleCnt="5">
        <dgm:presLayoutVars>
          <dgm:chMax val="0"/>
          <dgm:chPref val="0"/>
          <dgm:bulletEnabled val="1"/>
        </dgm:presLayoutVars>
      </dgm:prSet>
      <dgm:spPr/>
    </dgm:pt>
    <dgm:pt modelId="{7BE75055-453A-420C-8F25-A73AE0EF7CE3}" type="pres">
      <dgm:prSet presAssocID="{95CD9FFF-8281-4B00-A4CB-C5D58AB4A564}" presName="parTxOnlySpace" presStyleCnt="0"/>
      <dgm:spPr/>
    </dgm:pt>
    <dgm:pt modelId="{56CE9269-779C-4E13-BFA1-939712F079F2}" type="pres">
      <dgm:prSet presAssocID="{DF7B7FE8-9985-4D19-B53E-7F6C5D1FBBE9}" presName="parTxOnly" presStyleLbl="node1" presStyleIdx="2" presStyleCnt="5">
        <dgm:presLayoutVars>
          <dgm:chMax val="0"/>
          <dgm:chPref val="0"/>
          <dgm:bulletEnabled val="1"/>
        </dgm:presLayoutVars>
      </dgm:prSet>
      <dgm:spPr/>
    </dgm:pt>
    <dgm:pt modelId="{17AAE445-F890-492B-AE43-26735F94A1CB}" type="pres">
      <dgm:prSet presAssocID="{3AB648F4-37DC-47AA-AF0F-90F3249C3A92}" presName="parTxOnlySpace" presStyleCnt="0"/>
      <dgm:spPr/>
    </dgm:pt>
    <dgm:pt modelId="{3C149DD8-99B0-4BF4-8050-13E4A1951FBB}" type="pres">
      <dgm:prSet presAssocID="{E052A68C-7065-433F-BF18-306F0D171255}" presName="parTxOnly" presStyleLbl="node1" presStyleIdx="3" presStyleCnt="5">
        <dgm:presLayoutVars>
          <dgm:chMax val="0"/>
          <dgm:chPref val="0"/>
          <dgm:bulletEnabled val="1"/>
        </dgm:presLayoutVars>
      </dgm:prSet>
      <dgm:spPr/>
    </dgm:pt>
    <dgm:pt modelId="{93B2B986-908E-4974-B981-70425C588C55}" type="pres">
      <dgm:prSet presAssocID="{5EAC9DC6-48F7-4FFE-80BD-9D7EDDF6213A}" presName="parTxOnlySpace" presStyleCnt="0"/>
      <dgm:spPr/>
    </dgm:pt>
    <dgm:pt modelId="{DA2C6FBB-B468-4D82-B487-7B12EE916892}" type="pres">
      <dgm:prSet presAssocID="{7E26795B-803F-4685-B851-79B72A84E985}" presName="parTxOnly" presStyleLbl="node1" presStyleIdx="4" presStyleCnt="5">
        <dgm:presLayoutVars>
          <dgm:chMax val="0"/>
          <dgm:chPref val="0"/>
          <dgm:bulletEnabled val="1"/>
        </dgm:presLayoutVars>
      </dgm:prSet>
      <dgm:spPr/>
    </dgm:pt>
  </dgm:ptLst>
  <dgm:cxnLst>
    <dgm:cxn modelId="{A65C0F17-97D7-43A1-BE5B-CB65BDF33AA3}" srcId="{E2FB3393-FE81-4DCE-91F0-747AD8C05038}" destId="{E052A68C-7065-433F-BF18-306F0D171255}" srcOrd="3" destOrd="0" parTransId="{531CAABF-D4C0-40FA-8C32-23A14231F42B}" sibTransId="{5EAC9DC6-48F7-4FFE-80BD-9D7EDDF6213A}"/>
    <dgm:cxn modelId="{509A942F-D1C0-4AF0-AC60-CAF9850E3900}" type="presOf" srcId="{3B0A5667-039C-4A94-91DE-402646917691}" destId="{8CD6441B-257F-43A0-B7BA-A6D2D6A31D20}" srcOrd="0" destOrd="0" presId="urn:microsoft.com/office/officeart/2005/8/layout/chevron1"/>
    <dgm:cxn modelId="{7C4E123C-CC5E-4568-80AC-98C9E574B676}" srcId="{E2FB3393-FE81-4DCE-91F0-747AD8C05038}" destId="{BEF2D55B-C29D-4584-975F-819D17D8F819}" srcOrd="1" destOrd="0" parTransId="{8A8E0498-5CCF-4934-B68B-AD466D159F4A}" sibTransId="{95CD9FFF-8281-4B00-A4CB-C5D58AB4A564}"/>
    <dgm:cxn modelId="{D33C1769-F1F3-46B6-8DC9-798D04193505}" type="presOf" srcId="{7E26795B-803F-4685-B851-79B72A84E985}" destId="{DA2C6FBB-B468-4D82-B487-7B12EE916892}" srcOrd="0" destOrd="0" presId="urn:microsoft.com/office/officeart/2005/8/layout/chevron1"/>
    <dgm:cxn modelId="{FA1FE577-D91A-4D0C-A821-455EE9DA90CC}" srcId="{E2FB3393-FE81-4DCE-91F0-747AD8C05038}" destId="{7E26795B-803F-4685-B851-79B72A84E985}" srcOrd="4" destOrd="0" parTransId="{56C53D0B-3A4D-4E2B-87B8-C774C1254E30}" sibTransId="{20A4F5A6-FF28-4CDF-9687-CC37E56AAF13}"/>
    <dgm:cxn modelId="{9387CE86-837B-4F43-A5DB-B56DF0B6C11D}" type="presOf" srcId="{BEF2D55B-C29D-4584-975F-819D17D8F819}" destId="{A429A951-CCA6-4EAD-A3A9-54526B45C08E}" srcOrd="0" destOrd="0" presId="urn:microsoft.com/office/officeart/2005/8/layout/chevron1"/>
    <dgm:cxn modelId="{10D69592-324E-4F19-A222-3793AAADBC89}" type="presOf" srcId="{E2FB3393-FE81-4DCE-91F0-747AD8C05038}" destId="{7CEBFDA3-051B-4E09-A244-4560B8034918}" srcOrd="0" destOrd="0" presId="urn:microsoft.com/office/officeart/2005/8/layout/chevron1"/>
    <dgm:cxn modelId="{56C6C0E3-B90A-42DB-8612-EDE82A2A3ADA}" srcId="{E2FB3393-FE81-4DCE-91F0-747AD8C05038}" destId="{3B0A5667-039C-4A94-91DE-402646917691}" srcOrd="0" destOrd="0" parTransId="{91587B49-670D-4722-807B-D267D297F5A5}" sibTransId="{08027FCF-1595-4EBC-B9D8-D831831D80CB}"/>
    <dgm:cxn modelId="{47F840E4-B6D7-46DE-9A1C-61BFE4D9C80D}" srcId="{E2FB3393-FE81-4DCE-91F0-747AD8C05038}" destId="{DF7B7FE8-9985-4D19-B53E-7F6C5D1FBBE9}" srcOrd="2" destOrd="0" parTransId="{C4CA9EEE-8FA9-45D0-8B7F-12C23B7F17D6}" sibTransId="{3AB648F4-37DC-47AA-AF0F-90F3249C3A92}"/>
    <dgm:cxn modelId="{17C98AE7-552A-4DCE-8581-367307C35DDF}" type="presOf" srcId="{E052A68C-7065-433F-BF18-306F0D171255}" destId="{3C149DD8-99B0-4BF4-8050-13E4A1951FBB}" srcOrd="0" destOrd="0" presId="urn:microsoft.com/office/officeart/2005/8/layout/chevron1"/>
    <dgm:cxn modelId="{5052B1F6-DD08-41BD-A73D-C6435FD4AC30}" type="presOf" srcId="{DF7B7FE8-9985-4D19-B53E-7F6C5D1FBBE9}" destId="{56CE9269-779C-4E13-BFA1-939712F079F2}" srcOrd="0" destOrd="0" presId="urn:microsoft.com/office/officeart/2005/8/layout/chevron1"/>
    <dgm:cxn modelId="{7ED37408-E046-4C91-8F8C-EA53DFF9D171}" type="presParOf" srcId="{7CEBFDA3-051B-4E09-A244-4560B8034918}" destId="{8CD6441B-257F-43A0-B7BA-A6D2D6A31D20}" srcOrd="0" destOrd="0" presId="urn:microsoft.com/office/officeart/2005/8/layout/chevron1"/>
    <dgm:cxn modelId="{8A126600-991E-4896-BD2F-D75CA4E044E3}" type="presParOf" srcId="{7CEBFDA3-051B-4E09-A244-4560B8034918}" destId="{AA0E859B-2662-444E-9DD8-7188CF4B3957}" srcOrd="1" destOrd="0" presId="urn:microsoft.com/office/officeart/2005/8/layout/chevron1"/>
    <dgm:cxn modelId="{B1D180FA-D7E8-48B5-9048-ADAC053BB3AE}" type="presParOf" srcId="{7CEBFDA3-051B-4E09-A244-4560B8034918}" destId="{A429A951-CCA6-4EAD-A3A9-54526B45C08E}" srcOrd="2" destOrd="0" presId="urn:microsoft.com/office/officeart/2005/8/layout/chevron1"/>
    <dgm:cxn modelId="{8D602F47-6697-4425-87AD-672FF60D66D4}" type="presParOf" srcId="{7CEBFDA3-051B-4E09-A244-4560B8034918}" destId="{7BE75055-453A-420C-8F25-A73AE0EF7CE3}" srcOrd="3" destOrd="0" presId="urn:microsoft.com/office/officeart/2005/8/layout/chevron1"/>
    <dgm:cxn modelId="{E65CC42A-6C9E-4E37-977A-8591003C3890}" type="presParOf" srcId="{7CEBFDA3-051B-4E09-A244-4560B8034918}" destId="{56CE9269-779C-4E13-BFA1-939712F079F2}" srcOrd="4" destOrd="0" presId="urn:microsoft.com/office/officeart/2005/8/layout/chevron1"/>
    <dgm:cxn modelId="{95A0AB9D-6D33-414D-AE46-6EF9EACF904B}" type="presParOf" srcId="{7CEBFDA3-051B-4E09-A244-4560B8034918}" destId="{17AAE445-F890-492B-AE43-26735F94A1CB}" srcOrd="5" destOrd="0" presId="urn:microsoft.com/office/officeart/2005/8/layout/chevron1"/>
    <dgm:cxn modelId="{8805E971-5253-42A8-B7CB-2F2280579622}" type="presParOf" srcId="{7CEBFDA3-051B-4E09-A244-4560B8034918}" destId="{3C149DD8-99B0-4BF4-8050-13E4A1951FBB}" srcOrd="6" destOrd="0" presId="urn:microsoft.com/office/officeart/2005/8/layout/chevron1"/>
    <dgm:cxn modelId="{54FE8793-DB8A-4FA3-915D-56EB74AE70E2}" type="presParOf" srcId="{7CEBFDA3-051B-4E09-A244-4560B8034918}" destId="{93B2B986-908E-4974-B981-70425C588C55}" srcOrd="7" destOrd="0" presId="urn:microsoft.com/office/officeart/2005/8/layout/chevron1"/>
    <dgm:cxn modelId="{0D66B0B2-5A80-4D53-A698-061C0FC826C0}" type="presParOf" srcId="{7CEBFDA3-051B-4E09-A244-4560B8034918}" destId="{DA2C6FBB-B468-4D82-B487-7B12EE916892}" srcOrd="8" destOrd="0" presId="urn:microsoft.com/office/officeart/2005/8/layout/chevr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F090E7-4C84-4CB6-99BF-799071A6445E}"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9FF7C16D-3651-4E67-AB31-3F345EBD3811}">
      <dgm:prSet phldrT="[Text]"/>
      <dgm:spPr/>
      <dgm:t>
        <a:bodyPr/>
        <a:lstStyle/>
        <a:p>
          <a:r>
            <a:rPr lang="en-US" dirty="0">
              <a:solidFill>
                <a:schemeClr val="accent5"/>
              </a:solidFill>
            </a:rPr>
            <a:t>MPWG</a:t>
          </a:r>
        </a:p>
      </dgm:t>
    </dgm:pt>
    <dgm:pt modelId="{14BB9A37-9264-4BC7-9870-12138F857C29}" type="parTrans" cxnId="{FDDB75E8-B9AA-4A3F-B038-8D1384D9EA04}">
      <dgm:prSet/>
      <dgm:spPr/>
      <dgm:t>
        <a:bodyPr/>
        <a:lstStyle/>
        <a:p>
          <a:endParaRPr lang="en-US"/>
        </a:p>
      </dgm:t>
    </dgm:pt>
    <dgm:pt modelId="{366A1850-E064-4559-994D-88692A3A40DA}" type="sibTrans" cxnId="{FDDB75E8-B9AA-4A3F-B038-8D1384D9EA04}">
      <dgm:prSet/>
      <dgm:spPr/>
      <dgm:t>
        <a:bodyPr/>
        <a:lstStyle/>
        <a:p>
          <a:endParaRPr lang="en-US"/>
        </a:p>
      </dgm:t>
    </dgm:pt>
    <dgm:pt modelId="{EC73C972-8D31-4234-9A32-E6A469FCC62C}">
      <dgm:prSet phldrT="[Text]"/>
      <dgm:spPr/>
      <dgm:t>
        <a:bodyPr/>
        <a:lstStyle/>
        <a:p>
          <a:r>
            <a:rPr lang="en-US" dirty="0"/>
            <a:t>Program Analysis</a:t>
          </a:r>
        </a:p>
      </dgm:t>
    </dgm:pt>
    <dgm:pt modelId="{F3946DA5-1638-492D-95BD-EA8FA430E93D}" type="parTrans" cxnId="{6ED2FAD1-979B-466A-9BC8-370732FF50EA}">
      <dgm:prSet/>
      <dgm:spPr/>
      <dgm:t>
        <a:bodyPr/>
        <a:lstStyle/>
        <a:p>
          <a:endParaRPr lang="en-US"/>
        </a:p>
      </dgm:t>
    </dgm:pt>
    <dgm:pt modelId="{490E59E0-E077-4334-AE4B-A95B7A7B3108}" type="sibTrans" cxnId="{6ED2FAD1-979B-466A-9BC8-370732FF50EA}">
      <dgm:prSet/>
      <dgm:spPr/>
      <dgm:t>
        <a:bodyPr/>
        <a:lstStyle/>
        <a:p>
          <a:endParaRPr lang="en-US"/>
        </a:p>
      </dgm:t>
    </dgm:pt>
    <dgm:pt modelId="{82B61E47-E52D-48E6-A8C5-A9AC953924FA}">
      <dgm:prSet phldrT="[Text]"/>
      <dgm:spPr/>
      <dgm:t>
        <a:bodyPr/>
        <a:lstStyle/>
        <a:p>
          <a:r>
            <a:rPr lang="en-US" dirty="0"/>
            <a:t>Program Development</a:t>
          </a:r>
        </a:p>
      </dgm:t>
    </dgm:pt>
    <dgm:pt modelId="{EB586AE2-E564-4252-B2CB-E794E8717490}" type="parTrans" cxnId="{2F2C87AC-2C8E-4511-825D-4F20C16EFC58}">
      <dgm:prSet/>
      <dgm:spPr/>
      <dgm:t>
        <a:bodyPr/>
        <a:lstStyle/>
        <a:p>
          <a:endParaRPr lang="en-US"/>
        </a:p>
      </dgm:t>
    </dgm:pt>
    <dgm:pt modelId="{6BAF146F-BB9E-4A09-9932-290B8DDD29D0}" type="sibTrans" cxnId="{2F2C87AC-2C8E-4511-825D-4F20C16EFC58}">
      <dgm:prSet/>
      <dgm:spPr/>
      <dgm:t>
        <a:bodyPr/>
        <a:lstStyle/>
        <a:p>
          <a:endParaRPr lang="en-US"/>
        </a:p>
      </dgm:t>
    </dgm:pt>
    <dgm:pt modelId="{7A0DDC9A-C241-4DDD-A392-B6F7E653F09C}">
      <dgm:prSet phldrT="[Text]"/>
      <dgm:spPr/>
      <dgm:t>
        <a:bodyPr/>
        <a:lstStyle/>
        <a:p>
          <a:r>
            <a:rPr lang="en-US" dirty="0">
              <a:solidFill>
                <a:schemeClr val="accent5"/>
              </a:solidFill>
            </a:rPr>
            <a:t>Drafting</a:t>
          </a:r>
          <a:r>
            <a:rPr lang="en-US" dirty="0"/>
            <a:t>	</a:t>
          </a:r>
        </a:p>
      </dgm:t>
    </dgm:pt>
    <dgm:pt modelId="{4B26B803-D601-45ED-9EFD-005A7799DAE3}" type="parTrans" cxnId="{1BB655A0-2F3C-4E97-9A26-482D1E089947}">
      <dgm:prSet/>
      <dgm:spPr/>
      <dgm:t>
        <a:bodyPr/>
        <a:lstStyle/>
        <a:p>
          <a:endParaRPr lang="en-US"/>
        </a:p>
      </dgm:t>
    </dgm:pt>
    <dgm:pt modelId="{2BC9E7D7-3366-49CE-BF34-12549E355E70}" type="sibTrans" cxnId="{1BB655A0-2F3C-4E97-9A26-482D1E089947}">
      <dgm:prSet/>
      <dgm:spPr/>
      <dgm:t>
        <a:bodyPr/>
        <a:lstStyle/>
        <a:p>
          <a:endParaRPr lang="en-US"/>
        </a:p>
      </dgm:t>
    </dgm:pt>
    <dgm:pt modelId="{F9373758-41A7-4F9D-B50D-C06ADBD9127D}">
      <dgm:prSet phldrT="[Text]"/>
      <dgm:spPr/>
      <dgm:t>
        <a:bodyPr/>
        <a:lstStyle/>
        <a:p>
          <a:r>
            <a:rPr lang="en-US" dirty="0"/>
            <a:t>Document Structure </a:t>
          </a:r>
          <a:r>
            <a:rPr lang="en-US"/>
            <a:t>&amp; Content</a:t>
          </a:r>
          <a:endParaRPr lang="en-US" dirty="0"/>
        </a:p>
      </dgm:t>
    </dgm:pt>
    <dgm:pt modelId="{BDEFD833-7465-46C1-AFDF-C0D397EFBC63}" type="parTrans" cxnId="{173D6E00-80EC-4488-9371-4FF219B7A9E1}">
      <dgm:prSet/>
      <dgm:spPr/>
      <dgm:t>
        <a:bodyPr/>
        <a:lstStyle/>
        <a:p>
          <a:endParaRPr lang="en-US"/>
        </a:p>
      </dgm:t>
    </dgm:pt>
    <dgm:pt modelId="{D9FDCA8A-568B-48EC-9880-7615B2D10916}" type="sibTrans" cxnId="{173D6E00-80EC-4488-9371-4FF219B7A9E1}">
      <dgm:prSet/>
      <dgm:spPr/>
      <dgm:t>
        <a:bodyPr/>
        <a:lstStyle/>
        <a:p>
          <a:endParaRPr lang="en-US"/>
        </a:p>
      </dgm:t>
    </dgm:pt>
    <dgm:pt modelId="{452CF553-180B-41A0-B33E-ABA3BF4D6DC1}">
      <dgm:prSet phldrT="[Text]"/>
      <dgm:spPr/>
      <dgm:t>
        <a:bodyPr/>
        <a:lstStyle/>
        <a:p>
          <a:r>
            <a:rPr lang="en-US" dirty="0">
              <a:solidFill>
                <a:schemeClr val="accent5"/>
              </a:solidFill>
            </a:rPr>
            <a:t>Promulgation</a:t>
          </a:r>
        </a:p>
      </dgm:t>
    </dgm:pt>
    <dgm:pt modelId="{FB042383-8799-4EFD-AC88-027A77C00155}" type="parTrans" cxnId="{964A816C-DDC5-44BD-A6C3-624D8C99C77D}">
      <dgm:prSet/>
      <dgm:spPr/>
      <dgm:t>
        <a:bodyPr/>
        <a:lstStyle/>
        <a:p>
          <a:endParaRPr lang="en-US"/>
        </a:p>
      </dgm:t>
    </dgm:pt>
    <dgm:pt modelId="{77D0CF56-9A99-402E-BB49-AC9F38A29B03}" type="sibTrans" cxnId="{964A816C-DDC5-44BD-A6C3-624D8C99C77D}">
      <dgm:prSet/>
      <dgm:spPr/>
      <dgm:t>
        <a:bodyPr/>
        <a:lstStyle/>
        <a:p>
          <a:endParaRPr lang="en-US"/>
        </a:p>
      </dgm:t>
    </dgm:pt>
    <dgm:pt modelId="{83091D2D-7E47-460A-8702-D423E45FF113}">
      <dgm:prSet phldrT="[Text]"/>
      <dgm:spPr/>
      <dgm:t>
        <a:bodyPr/>
        <a:lstStyle/>
        <a:p>
          <a:r>
            <a:rPr lang="en-US" dirty="0"/>
            <a:t>Present to GUACs and stakeholders</a:t>
          </a:r>
        </a:p>
      </dgm:t>
    </dgm:pt>
    <dgm:pt modelId="{0DE57A5C-C5D6-4D03-80F7-424B0E900D4B}" type="parTrans" cxnId="{5E9CC5C9-7878-4C7F-BC04-9B3049C93156}">
      <dgm:prSet/>
      <dgm:spPr/>
      <dgm:t>
        <a:bodyPr/>
        <a:lstStyle/>
        <a:p>
          <a:endParaRPr lang="en-US"/>
        </a:p>
      </dgm:t>
    </dgm:pt>
    <dgm:pt modelId="{53AFE3E2-8FEA-4B3B-B906-EEC59F238D1B}" type="sibTrans" cxnId="{5E9CC5C9-7878-4C7F-BC04-9B3049C93156}">
      <dgm:prSet/>
      <dgm:spPr/>
      <dgm:t>
        <a:bodyPr/>
        <a:lstStyle/>
        <a:p>
          <a:endParaRPr lang="en-US"/>
        </a:p>
      </dgm:t>
    </dgm:pt>
    <dgm:pt modelId="{B993A37B-6334-46DB-B2C0-44971303C4C5}">
      <dgm:prSet phldrT="[Text]"/>
      <dgm:spPr/>
      <dgm:t>
        <a:bodyPr/>
        <a:lstStyle/>
        <a:p>
          <a:r>
            <a:rPr lang="en-US"/>
            <a:t>Conservation </a:t>
          </a:r>
          <a:r>
            <a:rPr lang="en-US" dirty="0"/>
            <a:t>Programs become effective 1/1/2025</a:t>
          </a:r>
        </a:p>
      </dgm:t>
    </dgm:pt>
    <dgm:pt modelId="{22F18CD5-8EC1-4B8F-BE0C-B9815BFAC1F8}" type="parTrans" cxnId="{926756E5-83EE-4C06-923F-8D32BEE661EA}">
      <dgm:prSet/>
      <dgm:spPr/>
      <dgm:t>
        <a:bodyPr/>
        <a:lstStyle/>
        <a:p>
          <a:endParaRPr lang="en-US"/>
        </a:p>
      </dgm:t>
    </dgm:pt>
    <dgm:pt modelId="{EE26ACC3-BE98-462D-8E03-0F699F21DF85}" type="sibTrans" cxnId="{926756E5-83EE-4C06-923F-8D32BEE661EA}">
      <dgm:prSet/>
      <dgm:spPr/>
      <dgm:t>
        <a:bodyPr/>
        <a:lstStyle/>
        <a:p>
          <a:endParaRPr lang="en-US"/>
        </a:p>
      </dgm:t>
    </dgm:pt>
    <dgm:pt modelId="{86184575-0E04-4622-9208-1C46E0EAE4C3}">
      <dgm:prSet phldrT="[Text]"/>
      <dgm:spPr/>
      <dgm:t>
        <a:bodyPr/>
        <a:lstStyle/>
        <a:p>
          <a:r>
            <a:rPr lang="en-US" dirty="0"/>
            <a:t>Implementation &amp; Strategy</a:t>
          </a:r>
        </a:p>
      </dgm:t>
    </dgm:pt>
    <dgm:pt modelId="{F3A17BA7-7B49-4EA3-AFD2-EE3E46CB92E4}" type="parTrans" cxnId="{CA40EC36-357A-4401-8FFA-AB2E79ED29DB}">
      <dgm:prSet/>
      <dgm:spPr/>
      <dgm:t>
        <a:bodyPr/>
        <a:lstStyle/>
        <a:p>
          <a:endParaRPr lang="en-US"/>
        </a:p>
      </dgm:t>
    </dgm:pt>
    <dgm:pt modelId="{0A79E91A-1DB7-4F46-84DA-A8A5F634A739}" type="sibTrans" cxnId="{CA40EC36-357A-4401-8FFA-AB2E79ED29DB}">
      <dgm:prSet/>
      <dgm:spPr/>
      <dgm:t>
        <a:bodyPr/>
        <a:lstStyle/>
        <a:p>
          <a:endParaRPr lang="en-US"/>
        </a:p>
      </dgm:t>
    </dgm:pt>
    <dgm:pt modelId="{214417A2-2C37-40EE-B1FC-2D6C31108247}" type="pres">
      <dgm:prSet presAssocID="{73F090E7-4C84-4CB6-99BF-799071A6445E}" presName="Name0" presStyleCnt="0">
        <dgm:presLayoutVars>
          <dgm:chPref val="3"/>
          <dgm:dir/>
          <dgm:animLvl val="lvl"/>
          <dgm:resizeHandles/>
        </dgm:presLayoutVars>
      </dgm:prSet>
      <dgm:spPr/>
    </dgm:pt>
    <dgm:pt modelId="{3D637DDB-B0D5-4700-8CE2-F45CBA8361A3}" type="pres">
      <dgm:prSet presAssocID="{9FF7C16D-3651-4E67-AB31-3F345EBD3811}" presName="horFlow" presStyleCnt="0"/>
      <dgm:spPr/>
    </dgm:pt>
    <dgm:pt modelId="{F32A4CC5-1EC1-4E52-BC50-4CEFD130EF9A}" type="pres">
      <dgm:prSet presAssocID="{9FF7C16D-3651-4E67-AB31-3F345EBD3811}" presName="bigChev" presStyleLbl="node1" presStyleIdx="0" presStyleCnt="3"/>
      <dgm:spPr/>
    </dgm:pt>
    <dgm:pt modelId="{5B21D37B-1B41-40DC-9ED6-FCF997F12E7C}" type="pres">
      <dgm:prSet presAssocID="{F3946DA5-1638-492D-95BD-EA8FA430E93D}" presName="parTrans" presStyleCnt="0"/>
      <dgm:spPr/>
    </dgm:pt>
    <dgm:pt modelId="{9ED7E1DE-0CDE-4D2E-B9AA-06EEF8D428C8}" type="pres">
      <dgm:prSet presAssocID="{EC73C972-8D31-4234-9A32-E6A469FCC62C}" presName="node" presStyleLbl="alignAccFollowNode1" presStyleIdx="0" presStyleCnt="6">
        <dgm:presLayoutVars>
          <dgm:bulletEnabled val="1"/>
        </dgm:presLayoutVars>
      </dgm:prSet>
      <dgm:spPr/>
    </dgm:pt>
    <dgm:pt modelId="{B8A93CD7-53E2-4734-A495-45E7F66C7BDE}" type="pres">
      <dgm:prSet presAssocID="{490E59E0-E077-4334-AE4B-A95B7A7B3108}" presName="sibTrans" presStyleCnt="0"/>
      <dgm:spPr/>
    </dgm:pt>
    <dgm:pt modelId="{9C7A29CB-3B06-4FEE-B4C5-5667C59A47EB}" type="pres">
      <dgm:prSet presAssocID="{82B61E47-E52D-48E6-A8C5-A9AC953924FA}" presName="node" presStyleLbl="alignAccFollowNode1" presStyleIdx="1" presStyleCnt="6">
        <dgm:presLayoutVars>
          <dgm:bulletEnabled val="1"/>
        </dgm:presLayoutVars>
      </dgm:prSet>
      <dgm:spPr/>
    </dgm:pt>
    <dgm:pt modelId="{DD72709B-354B-42DE-94E2-35BF1BFB0250}" type="pres">
      <dgm:prSet presAssocID="{9FF7C16D-3651-4E67-AB31-3F345EBD3811}" presName="vSp" presStyleCnt="0"/>
      <dgm:spPr/>
    </dgm:pt>
    <dgm:pt modelId="{86F3CB3E-8C40-40B7-808B-6ED49B1CC039}" type="pres">
      <dgm:prSet presAssocID="{7A0DDC9A-C241-4DDD-A392-B6F7E653F09C}" presName="horFlow" presStyleCnt="0"/>
      <dgm:spPr/>
    </dgm:pt>
    <dgm:pt modelId="{EE5C596F-5C1C-4652-9EF0-585B3F70D382}" type="pres">
      <dgm:prSet presAssocID="{7A0DDC9A-C241-4DDD-A392-B6F7E653F09C}" presName="bigChev" presStyleLbl="node1" presStyleIdx="1" presStyleCnt="3"/>
      <dgm:spPr/>
    </dgm:pt>
    <dgm:pt modelId="{2F9E945F-7E1C-4EA7-8FF8-9C94CBF20EE7}" type="pres">
      <dgm:prSet presAssocID="{BDEFD833-7465-46C1-AFDF-C0D397EFBC63}" presName="parTrans" presStyleCnt="0"/>
      <dgm:spPr/>
    </dgm:pt>
    <dgm:pt modelId="{34F5CD18-5B54-42EE-BC3E-1C7EAE831423}" type="pres">
      <dgm:prSet presAssocID="{F9373758-41A7-4F9D-B50D-C06ADBD9127D}" presName="node" presStyleLbl="alignAccFollowNode1" presStyleIdx="2" presStyleCnt="6">
        <dgm:presLayoutVars>
          <dgm:bulletEnabled val="1"/>
        </dgm:presLayoutVars>
      </dgm:prSet>
      <dgm:spPr/>
    </dgm:pt>
    <dgm:pt modelId="{B89ECCD3-4F91-413E-B15F-65EC748FBD4A}" type="pres">
      <dgm:prSet presAssocID="{D9FDCA8A-568B-48EC-9880-7615B2D10916}" presName="sibTrans" presStyleCnt="0"/>
      <dgm:spPr/>
    </dgm:pt>
    <dgm:pt modelId="{8796B4ED-19F3-4166-9A6D-FB96693247A0}" type="pres">
      <dgm:prSet presAssocID="{86184575-0E04-4622-9208-1C46E0EAE4C3}" presName="node" presStyleLbl="alignAccFollowNode1" presStyleIdx="3" presStyleCnt="6">
        <dgm:presLayoutVars>
          <dgm:bulletEnabled val="1"/>
        </dgm:presLayoutVars>
      </dgm:prSet>
      <dgm:spPr/>
    </dgm:pt>
    <dgm:pt modelId="{5D3A4E94-09C9-4BF9-8E1F-758B77ABEE82}" type="pres">
      <dgm:prSet presAssocID="{7A0DDC9A-C241-4DDD-A392-B6F7E653F09C}" presName="vSp" presStyleCnt="0"/>
      <dgm:spPr/>
    </dgm:pt>
    <dgm:pt modelId="{156154F1-A03B-41AC-8CE4-D776874A373C}" type="pres">
      <dgm:prSet presAssocID="{452CF553-180B-41A0-B33E-ABA3BF4D6DC1}" presName="horFlow" presStyleCnt="0"/>
      <dgm:spPr/>
    </dgm:pt>
    <dgm:pt modelId="{398117A5-F7E1-4279-8530-6A639B5C2839}" type="pres">
      <dgm:prSet presAssocID="{452CF553-180B-41A0-B33E-ABA3BF4D6DC1}" presName="bigChev" presStyleLbl="node1" presStyleIdx="2" presStyleCnt="3"/>
      <dgm:spPr/>
    </dgm:pt>
    <dgm:pt modelId="{2CF8A71D-924D-4CDD-BAE1-F51D4BB9E825}" type="pres">
      <dgm:prSet presAssocID="{0DE57A5C-C5D6-4D03-80F7-424B0E900D4B}" presName="parTrans" presStyleCnt="0"/>
      <dgm:spPr/>
    </dgm:pt>
    <dgm:pt modelId="{04C9DE41-B084-4205-9AFD-0A4BC418DCE8}" type="pres">
      <dgm:prSet presAssocID="{83091D2D-7E47-460A-8702-D423E45FF113}" presName="node" presStyleLbl="alignAccFollowNode1" presStyleIdx="4" presStyleCnt="6">
        <dgm:presLayoutVars>
          <dgm:bulletEnabled val="1"/>
        </dgm:presLayoutVars>
      </dgm:prSet>
      <dgm:spPr/>
    </dgm:pt>
    <dgm:pt modelId="{737F76BF-3970-4601-9351-1CB40B0930A8}" type="pres">
      <dgm:prSet presAssocID="{53AFE3E2-8FEA-4B3B-B906-EEC59F238D1B}" presName="sibTrans" presStyleCnt="0"/>
      <dgm:spPr/>
    </dgm:pt>
    <dgm:pt modelId="{3E8FAF63-9692-4C25-879E-736B566DA0A9}" type="pres">
      <dgm:prSet presAssocID="{B993A37B-6334-46DB-B2C0-44971303C4C5}" presName="node" presStyleLbl="alignAccFollowNode1" presStyleIdx="5" presStyleCnt="6">
        <dgm:presLayoutVars>
          <dgm:bulletEnabled val="1"/>
        </dgm:presLayoutVars>
      </dgm:prSet>
      <dgm:spPr/>
    </dgm:pt>
  </dgm:ptLst>
  <dgm:cxnLst>
    <dgm:cxn modelId="{173D6E00-80EC-4488-9371-4FF219B7A9E1}" srcId="{7A0DDC9A-C241-4DDD-A392-B6F7E653F09C}" destId="{F9373758-41A7-4F9D-B50D-C06ADBD9127D}" srcOrd="0" destOrd="0" parTransId="{BDEFD833-7465-46C1-AFDF-C0D397EFBC63}" sibTransId="{D9FDCA8A-568B-48EC-9880-7615B2D10916}"/>
    <dgm:cxn modelId="{6CC5320E-3BFB-433A-8B9D-1EE5753491A9}" type="presOf" srcId="{EC73C972-8D31-4234-9A32-E6A469FCC62C}" destId="{9ED7E1DE-0CDE-4D2E-B9AA-06EEF8D428C8}" srcOrd="0" destOrd="0" presId="urn:microsoft.com/office/officeart/2005/8/layout/lProcess3"/>
    <dgm:cxn modelId="{A57F4411-D1B5-4053-8281-1C478CCF4C4E}" type="presOf" srcId="{73F090E7-4C84-4CB6-99BF-799071A6445E}" destId="{214417A2-2C37-40EE-B1FC-2D6C31108247}" srcOrd="0" destOrd="0" presId="urn:microsoft.com/office/officeart/2005/8/layout/lProcess3"/>
    <dgm:cxn modelId="{79ACA52B-C027-459A-9EB6-ED79AF4D6DE0}" type="presOf" srcId="{82B61E47-E52D-48E6-A8C5-A9AC953924FA}" destId="{9C7A29CB-3B06-4FEE-B4C5-5667C59A47EB}" srcOrd="0" destOrd="0" presId="urn:microsoft.com/office/officeart/2005/8/layout/lProcess3"/>
    <dgm:cxn modelId="{987C1F2D-2F33-4E5F-9783-FB8FF717E70D}" type="presOf" srcId="{F9373758-41A7-4F9D-B50D-C06ADBD9127D}" destId="{34F5CD18-5B54-42EE-BC3E-1C7EAE831423}" srcOrd="0" destOrd="0" presId="urn:microsoft.com/office/officeart/2005/8/layout/lProcess3"/>
    <dgm:cxn modelId="{034BE332-39FF-40C7-A0E1-C8F987680C09}" type="presOf" srcId="{452CF553-180B-41A0-B33E-ABA3BF4D6DC1}" destId="{398117A5-F7E1-4279-8530-6A639B5C2839}" srcOrd="0" destOrd="0" presId="urn:microsoft.com/office/officeart/2005/8/layout/lProcess3"/>
    <dgm:cxn modelId="{CA40EC36-357A-4401-8FFA-AB2E79ED29DB}" srcId="{7A0DDC9A-C241-4DDD-A392-B6F7E653F09C}" destId="{86184575-0E04-4622-9208-1C46E0EAE4C3}" srcOrd="1" destOrd="0" parTransId="{F3A17BA7-7B49-4EA3-AFD2-EE3E46CB92E4}" sibTransId="{0A79E91A-1DB7-4F46-84DA-A8A5F634A739}"/>
    <dgm:cxn modelId="{D7293E3D-A13C-4C63-A066-10E22CDDF755}" type="presOf" srcId="{83091D2D-7E47-460A-8702-D423E45FF113}" destId="{04C9DE41-B084-4205-9AFD-0A4BC418DCE8}" srcOrd="0" destOrd="0" presId="urn:microsoft.com/office/officeart/2005/8/layout/lProcess3"/>
    <dgm:cxn modelId="{EA65BF3F-8BD0-480D-9505-D56E81E0094E}" type="presOf" srcId="{7A0DDC9A-C241-4DDD-A392-B6F7E653F09C}" destId="{EE5C596F-5C1C-4652-9EF0-585B3F70D382}" srcOrd="0" destOrd="0" presId="urn:microsoft.com/office/officeart/2005/8/layout/lProcess3"/>
    <dgm:cxn modelId="{964A816C-DDC5-44BD-A6C3-624D8C99C77D}" srcId="{73F090E7-4C84-4CB6-99BF-799071A6445E}" destId="{452CF553-180B-41A0-B33E-ABA3BF4D6DC1}" srcOrd="2" destOrd="0" parTransId="{FB042383-8799-4EFD-AC88-027A77C00155}" sibTransId="{77D0CF56-9A99-402E-BB49-AC9F38A29B03}"/>
    <dgm:cxn modelId="{E09D8B58-CA40-45C1-A259-82230753A004}" type="presOf" srcId="{B993A37B-6334-46DB-B2C0-44971303C4C5}" destId="{3E8FAF63-9692-4C25-879E-736B566DA0A9}" srcOrd="0" destOrd="0" presId="urn:microsoft.com/office/officeart/2005/8/layout/lProcess3"/>
    <dgm:cxn modelId="{1BB655A0-2F3C-4E97-9A26-482D1E089947}" srcId="{73F090E7-4C84-4CB6-99BF-799071A6445E}" destId="{7A0DDC9A-C241-4DDD-A392-B6F7E653F09C}" srcOrd="1" destOrd="0" parTransId="{4B26B803-D601-45ED-9EFD-005A7799DAE3}" sibTransId="{2BC9E7D7-3366-49CE-BF34-12549E355E70}"/>
    <dgm:cxn modelId="{C7E0DAA1-51DC-41E8-9387-64EA41F95E42}" type="presOf" srcId="{9FF7C16D-3651-4E67-AB31-3F345EBD3811}" destId="{F32A4CC5-1EC1-4E52-BC50-4CEFD130EF9A}" srcOrd="0" destOrd="0" presId="urn:microsoft.com/office/officeart/2005/8/layout/lProcess3"/>
    <dgm:cxn modelId="{2F2C87AC-2C8E-4511-825D-4F20C16EFC58}" srcId="{9FF7C16D-3651-4E67-AB31-3F345EBD3811}" destId="{82B61E47-E52D-48E6-A8C5-A9AC953924FA}" srcOrd="1" destOrd="0" parTransId="{EB586AE2-E564-4252-B2CB-E794E8717490}" sibTransId="{6BAF146F-BB9E-4A09-9932-290B8DDD29D0}"/>
    <dgm:cxn modelId="{32E108C2-89A7-446B-8D1D-2884C2AB48B1}" type="presOf" srcId="{86184575-0E04-4622-9208-1C46E0EAE4C3}" destId="{8796B4ED-19F3-4166-9A6D-FB96693247A0}" srcOrd="0" destOrd="0" presId="urn:microsoft.com/office/officeart/2005/8/layout/lProcess3"/>
    <dgm:cxn modelId="{5E9CC5C9-7878-4C7F-BC04-9B3049C93156}" srcId="{452CF553-180B-41A0-B33E-ABA3BF4D6DC1}" destId="{83091D2D-7E47-460A-8702-D423E45FF113}" srcOrd="0" destOrd="0" parTransId="{0DE57A5C-C5D6-4D03-80F7-424B0E900D4B}" sibTransId="{53AFE3E2-8FEA-4B3B-B906-EEC59F238D1B}"/>
    <dgm:cxn modelId="{6ED2FAD1-979B-466A-9BC8-370732FF50EA}" srcId="{9FF7C16D-3651-4E67-AB31-3F345EBD3811}" destId="{EC73C972-8D31-4234-9A32-E6A469FCC62C}" srcOrd="0" destOrd="0" parTransId="{F3946DA5-1638-492D-95BD-EA8FA430E93D}" sibTransId="{490E59E0-E077-4334-AE4B-A95B7A7B3108}"/>
    <dgm:cxn modelId="{926756E5-83EE-4C06-923F-8D32BEE661EA}" srcId="{452CF553-180B-41A0-B33E-ABA3BF4D6DC1}" destId="{B993A37B-6334-46DB-B2C0-44971303C4C5}" srcOrd="1" destOrd="0" parTransId="{22F18CD5-8EC1-4B8F-BE0C-B9815BFAC1F8}" sibTransId="{EE26ACC3-BE98-462D-8E03-0F699F21DF85}"/>
    <dgm:cxn modelId="{FDDB75E8-B9AA-4A3F-B038-8D1384D9EA04}" srcId="{73F090E7-4C84-4CB6-99BF-799071A6445E}" destId="{9FF7C16D-3651-4E67-AB31-3F345EBD3811}" srcOrd="0" destOrd="0" parTransId="{14BB9A37-9264-4BC7-9870-12138F857C29}" sibTransId="{366A1850-E064-4559-994D-88692A3A40DA}"/>
    <dgm:cxn modelId="{6F7648FC-C294-4C17-A903-1DBEB2307F62}" type="presParOf" srcId="{214417A2-2C37-40EE-B1FC-2D6C31108247}" destId="{3D637DDB-B0D5-4700-8CE2-F45CBA8361A3}" srcOrd="0" destOrd="0" presId="urn:microsoft.com/office/officeart/2005/8/layout/lProcess3"/>
    <dgm:cxn modelId="{AAD51702-EB4A-4998-88BC-8905B297179D}" type="presParOf" srcId="{3D637DDB-B0D5-4700-8CE2-F45CBA8361A3}" destId="{F32A4CC5-1EC1-4E52-BC50-4CEFD130EF9A}" srcOrd="0" destOrd="0" presId="urn:microsoft.com/office/officeart/2005/8/layout/lProcess3"/>
    <dgm:cxn modelId="{7D170116-CF2A-45DC-89DF-ED8ABE2DD75E}" type="presParOf" srcId="{3D637DDB-B0D5-4700-8CE2-F45CBA8361A3}" destId="{5B21D37B-1B41-40DC-9ED6-FCF997F12E7C}" srcOrd="1" destOrd="0" presId="urn:microsoft.com/office/officeart/2005/8/layout/lProcess3"/>
    <dgm:cxn modelId="{1C97FE5B-1572-4D38-8AA1-25B7B1FFBEFC}" type="presParOf" srcId="{3D637DDB-B0D5-4700-8CE2-F45CBA8361A3}" destId="{9ED7E1DE-0CDE-4D2E-B9AA-06EEF8D428C8}" srcOrd="2" destOrd="0" presId="urn:microsoft.com/office/officeart/2005/8/layout/lProcess3"/>
    <dgm:cxn modelId="{A0842E23-39F8-4F04-8878-5B552F4E1F8F}" type="presParOf" srcId="{3D637DDB-B0D5-4700-8CE2-F45CBA8361A3}" destId="{B8A93CD7-53E2-4734-A495-45E7F66C7BDE}" srcOrd="3" destOrd="0" presId="urn:microsoft.com/office/officeart/2005/8/layout/lProcess3"/>
    <dgm:cxn modelId="{0A407042-4034-427E-8B80-E7CE72B6A608}" type="presParOf" srcId="{3D637DDB-B0D5-4700-8CE2-F45CBA8361A3}" destId="{9C7A29CB-3B06-4FEE-B4C5-5667C59A47EB}" srcOrd="4" destOrd="0" presId="urn:microsoft.com/office/officeart/2005/8/layout/lProcess3"/>
    <dgm:cxn modelId="{89DADF8F-B435-46CD-B392-E73B036CEE91}" type="presParOf" srcId="{214417A2-2C37-40EE-B1FC-2D6C31108247}" destId="{DD72709B-354B-42DE-94E2-35BF1BFB0250}" srcOrd="1" destOrd="0" presId="urn:microsoft.com/office/officeart/2005/8/layout/lProcess3"/>
    <dgm:cxn modelId="{61501EE6-B36E-445F-992E-B7C7116D354D}" type="presParOf" srcId="{214417A2-2C37-40EE-B1FC-2D6C31108247}" destId="{86F3CB3E-8C40-40B7-808B-6ED49B1CC039}" srcOrd="2" destOrd="0" presId="urn:microsoft.com/office/officeart/2005/8/layout/lProcess3"/>
    <dgm:cxn modelId="{68CE680A-30DA-494E-806D-09D642FB8682}" type="presParOf" srcId="{86F3CB3E-8C40-40B7-808B-6ED49B1CC039}" destId="{EE5C596F-5C1C-4652-9EF0-585B3F70D382}" srcOrd="0" destOrd="0" presId="urn:microsoft.com/office/officeart/2005/8/layout/lProcess3"/>
    <dgm:cxn modelId="{CA397412-6928-41BE-B7FC-A2D211C7C863}" type="presParOf" srcId="{86F3CB3E-8C40-40B7-808B-6ED49B1CC039}" destId="{2F9E945F-7E1C-4EA7-8FF8-9C94CBF20EE7}" srcOrd="1" destOrd="0" presId="urn:microsoft.com/office/officeart/2005/8/layout/lProcess3"/>
    <dgm:cxn modelId="{379D3832-C257-47B9-9E94-3DA0615A7561}" type="presParOf" srcId="{86F3CB3E-8C40-40B7-808B-6ED49B1CC039}" destId="{34F5CD18-5B54-42EE-BC3E-1C7EAE831423}" srcOrd="2" destOrd="0" presId="urn:microsoft.com/office/officeart/2005/8/layout/lProcess3"/>
    <dgm:cxn modelId="{28A482BF-0DFA-4352-A044-7D7E02A7F1EE}" type="presParOf" srcId="{86F3CB3E-8C40-40B7-808B-6ED49B1CC039}" destId="{B89ECCD3-4F91-413E-B15F-65EC748FBD4A}" srcOrd="3" destOrd="0" presId="urn:microsoft.com/office/officeart/2005/8/layout/lProcess3"/>
    <dgm:cxn modelId="{BD7467DC-8147-4FF4-B79A-7BB101334478}" type="presParOf" srcId="{86F3CB3E-8C40-40B7-808B-6ED49B1CC039}" destId="{8796B4ED-19F3-4166-9A6D-FB96693247A0}" srcOrd="4" destOrd="0" presId="urn:microsoft.com/office/officeart/2005/8/layout/lProcess3"/>
    <dgm:cxn modelId="{E0880A0A-8CE0-4A9B-825E-27EB16F44681}" type="presParOf" srcId="{214417A2-2C37-40EE-B1FC-2D6C31108247}" destId="{5D3A4E94-09C9-4BF9-8E1F-758B77ABEE82}" srcOrd="3" destOrd="0" presId="urn:microsoft.com/office/officeart/2005/8/layout/lProcess3"/>
    <dgm:cxn modelId="{A4E83B19-8502-4E12-9ED9-8484D375A1F3}" type="presParOf" srcId="{214417A2-2C37-40EE-B1FC-2D6C31108247}" destId="{156154F1-A03B-41AC-8CE4-D776874A373C}" srcOrd="4" destOrd="0" presId="urn:microsoft.com/office/officeart/2005/8/layout/lProcess3"/>
    <dgm:cxn modelId="{9B94EE6F-474F-46A1-AC3C-805FFA3C597F}" type="presParOf" srcId="{156154F1-A03B-41AC-8CE4-D776874A373C}" destId="{398117A5-F7E1-4279-8530-6A639B5C2839}" srcOrd="0" destOrd="0" presId="urn:microsoft.com/office/officeart/2005/8/layout/lProcess3"/>
    <dgm:cxn modelId="{BAEC1428-CC63-419F-B76B-2CF108DF5C51}" type="presParOf" srcId="{156154F1-A03B-41AC-8CE4-D776874A373C}" destId="{2CF8A71D-924D-4CDD-BAE1-F51D4BB9E825}" srcOrd="1" destOrd="0" presId="urn:microsoft.com/office/officeart/2005/8/layout/lProcess3"/>
    <dgm:cxn modelId="{51E944AC-F983-4111-ACC9-ACB6D03DDA71}" type="presParOf" srcId="{156154F1-A03B-41AC-8CE4-D776874A373C}" destId="{04C9DE41-B084-4205-9AFD-0A4BC418DCE8}" srcOrd="2" destOrd="0" presId="urn:microsoft.com/office/officeart/2005/8/layout/lProcess3"/>
    <dgm:cxn modelId="{50FC77F2-F770-4876-8DC5-2B86516223A9}" type="presParOf" srcId="{156154F1-A03B-41AC-8CE4-D776874A373C}" destId="{737F76BF-3970-4601-9351-1CB40B0930A8}" srcOrd="3" destOrd="0" presId="urn:microsoft.com/office/officeart/2005/8/layout/lProcess3"/>
    <dgm:cxn modelId="{1EC41273-B114-47B1-A887-3CB12BFEF05C}" type="presParOf" srcId="{156154F1-A03B-41AC-8CE4-D776874A373C}" destId="{3E8FAF63-9692-4C25-879E-736B566DA0A9}"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BBFBAF-5F63-4DA1-B979-4CE09B0C866B}"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BED0D684-647D-451E-8AB1-4A28D5375EE4}">
      <dgm:prSet phldrT="[Text]"/>
      <dgm:spPr/>
      <dgm:t>
        <a:bodyPr/>
        <a:lstStyle/>
        <a:p>
          <a:r>
            <a:rPr lang="en-US"/>
            <a:t>MPWG</a:t>
          </a:r>
        </a:p>
      </dgm:t>
    </dgm:pt>
    <dgm:pt modelId="{C263F58B-DA4C-4893-862C-23240EC109F5}" type="parTrans" cxnId="{C6C273D9-DE5A-4CDF-B45F-901BEF06854F}">
      <dgm:prSet/>
      <dgm:spPr/>
      <dgm:t>
        <a:bodyPr/>
        <a:lstStyle/>
        <a:p>
          <a:endParaRPr lang="en-US"/>
        </a:p>
      </dgm:t>
    </dgm:pt>
    <dgm:pt modelId="{6AC10934-8C07-4E02-8BF9-ECC14DC69BDF}" type="sibTrans" cxnId="{C6C273D9-DE5A-4CDF-B45F-901BEF06854F}">
      <dgm:prSet/>
      <dgm:spPr/>
      <dgm:t>
        <a:bodyPr/>
        <a:lstStyle/>
        <a:p>
          <a:endParaRPr lang="en-US"/>
        </a:p>
      </dgm:t>
    </dgm:pt>
    <dgm:pt modelId="{5EBF66EE-DEAD-4403-A9B0-CC54727FE5BB}">
      <dgm:prSet phldrT="[Text]"/>
      <dgm:spPr/>
      <dgm:t>
        <a:bodyPr/>
        <a:lstStyle/>
        <a:p>
          <a:r>
            <a:rPr lang="en-US"/>
            <a:t>Ag</a:t>
          </a:r>
        </a:p>
      </dgm:t>
    </dgm:pt>
    <dgm:pt modelId="{37C86C3F-A724-4C39-98A7-F7952E8F48A8}" type="parTrans" cxnId="{E4A8E6E1-F645-479F-AC49-5DA51940DFB3}">
      <dgm:prSet/>
      <dgm:spPr/>
      <dgm:t>
        <a:bodyPr/>
        <a:lstStyle/>
        <a:p>
          <a:endParaRPr lang="en-US"/>
        </a:p>
      </dgm:t>
    </dgm:pt>
    <dgm:pt modelId="{5DEB9841-DA00-4794-88E1-A398A4370823}" type="sibTrans" cxnId="{E4A8E6E1-F645-479F-AC49-5DA51940DFB3}">
      <dgm:prSet/>
      <dgm:spPr/>
      <dgm:t>
        <a:bodyPr/>
        <a:lstStyle/>
        <a:p>
          <a:endParaRPr lang="en-US"/>
        </a:p>
      </dgm:t>
    </dgm:pt>
    <dgm:pt modelId="{CD53038A-C63C-496D-AFE9-408BAB9C4DCF}">
      <dgm:prSet phldrT="[Text]"/>
      <dgm:spPr/>
      <dgm:t>
        <a:bodyPr/>
        <a:lstStyle/>
        <a:p>
          <a:r>
            <a:rPr lang="en-US"/>
            <a:t>Industrial</a:t>
          </a:r>
        </a:p>
      </dgm:t>
    </dgm:pt>
    <dgm:pt modelId="{03DDDC52-B358-4EC3-8F2F-7D953EDEAD10}" type="parTrans" cxnId="{2ECCF500-849E-4E49-9002-02AFB805B70C}">
      <dgm:prSet/>
      <dgm:spPr/>
      <dgm:t>
        <a:bodyPr/>
        <a:lstStyle/>
        <a:p>
          <a:endParaRPr lang="en-US"/>
        </a:p>
      </dgm:t>
    </dgm:pt>
    <dgm:pt modelId="{4846D5E8-AF8C-45CF-8B0A-1F576FED6639}" type="sibTrans" cxnId="{2ECCF500-849E-4E49-9002-02AFB805B70C}">
      <dgm:prSet/>
      <dgm:spPr/>
      <dgm:t>
        <a:bodyPr/>
        <a:lstStyle/>
        <a:p>
          <a:endParaRPr lang="en-US"/>
        </a:p>
      </dgm:t>
    </dgm:pt>
    <dgm:pt modelId="{227DD325-AAC6-49F4-8A90-EAC2FD4F29EC}">
      <dgm:prSet phldrT="[Text]"/>
      <dgm:spPr/>
      <dgm:t>
        <a:bodyPr/>
        <a:lstStyle/>
        <a:p>
          <a:r>
            <a:rPr lang="en-US"/>
            <a:t>Turf</a:t>
          </a:r>
        </a:p>
      </dgm:t>
    </dgm:pt>
    <dgm:pt modelId="{89614EE7-CE12-499E-8274-4B04343E4DB7}" type="parTrans" cxnId="{1D97A412-CCEA-49C8-9FD9-C825DEDC1971}">
      <dgm:prSet/>
      <dgm:spPr/>
      <dgm:t>
        <a:bodyPr/>
        <a:lstStyle/>
        <a:p>
          <a:endParaRPr lang="en-US"/>
        </a:p>
      </dgm:t>
    </dgm:pt>
    <dgm:pt modelId="{F495E7C7-62A8-4F50-86EA-2C736CEB96AB}" type="sibTrans" cxnId="{1D97A412-CCEA-49C8-9FD9-C825DEDC1971}">
      <dgm:prSet/>
      <dgm:spPr/>
      <dgm:t>
        <a:bodyPr/>
        <a:lstStyle/>
        <a:p>
          <a:endParaRPr lang="en-US"/>
        </a:p>
      </dgm:t>
    </dgm:pt>
    <dgm:pt modelId="{9757870F-682E-4D0F-B3A1-1066EC6E918D}">
      <dgm:prSet phldrT="[Text]"/>
      <dgm:spPr/>
      <dgm:t>
        <a:bodyPr/>
        <a:lstStyle/>
        <a:p>
          <a:r>
            <a:rPr lang="en-US"/>
            <a:t>Work Group</a:t>
          </a:r>
        </a:p>
      </dgm:t>
    </dgm:pt>
    <dgm:pt modelId="{04D8608B-501F-47BB-AD06-E82353A011E8}" type="parTrans" cxnId="{6174127E-A4F1-45A9-97F1-01B8F1AE0EC2}">
      <dgm:prSet/>
      <dgm:spPr/>
      <dgm:t>
        <a:bodyPr/>
        <a:lstStyle/>
        <a:p>
          <a:endParaRPr lang="en-US"/>
        </a:p>
      </dgm:t>
    </dgm:pt>
    <dgm:pt modelId="{4315F6A4-2814-4581-9CF6-BBF1B41A62B6}" type="sibTrans" cxnId="{6174127E-A4F1-45A9-97F1-01B8F1AE0EC2}">
      <dgm:prSet/>
      <dgm:spPr/>
      <dgm:t>
        <a:bodyPr/>
        <a:lstStyle/>
        <a:p>
          <a:endParaRPr lang="en-US"/>
        </a:p>
      </dgm:t>
    </dgm:pt>
    <dgm:pt modelId="{652FDFF1-ACA8-4129-AAAB-45091181C0E6}">
      <dgm:prSet phldrT="[Text]"/>
      <dgm:spPr/>
      <dgm:t>
        <a:bodyPr/>
        <a:lstStyle/>
        <a:p>
          <a:r>
            <a:rPr lang="en-US"/>
            <a:t>Subgroup</a:t>
          </a:r>
        </a:p>
      </dgm:t>
    </dgm:pt>
    <dgm:pt modelId="{F42C1A0C-FDA9-4794-87A1-E1504B20F32A}" type="parTrans" cxnId="{9F3179F9-22CD-4048-A63B-CC9FDE8A0211}">
      <dgm:prSet/>
      <dgm:spPr/>
      <dgm:t>
        <a:bodyPr/>
        <a:lstStyle/>
        <a:p>
          <a:endParaRPr lang="en-US"/>
        </a:p>
      </dgm:t>
    </dgm:pt>
    <dgm:pt modelId="{07A13C4D-24A6-417D-B3F6-C24A6E1B7F32}" type="sibTrans" cxnId="{9F3179F9-22CD-4048-A63B-CC9FDE8A0211}">
      <dgm:prSet/>
      <dgm:spPr/>
      <dgm:t>
        <a:bodyPr/>
        <a:lstStyle/>
        <a:p>
          <a:endParaRPr lang="en-US"/>
        </a:p>
      </dgm:t>
    </dgm:pt>
    <dgm:pt modelId="{BCC6D9EB-E6C4-4CD4-9408-E5FD1880BB39}">
      <dgm:prSet phldrT="[Text]"/>
      <dgm:spPr/>
      <dgm:t>
        <a:bodyPr/>
        <a:lstStyle/>
        <a:p>
          <a:r>
            <a:rPr lang="en-US"/>
            <a:t>Breakout</a:t>
          </a:r>
        </a:p>
      </dgm:t>
    </dgm:pt>
    <dgm:pt modelId="{87BB4997-3148-43C8-A80E-E68EBF7C9F4C}" type="parTrans" cxnId="{5468752E-B85A-46D8-8892-B632089C7C21}">
      <dgm:prSet/>
      <dgm:spPr/>
      <dgm:t>
        <a:bodyPr/>
        <a:lstStyle/>
        <a:p>
          <a:endParaRPr lang="en-US"/>
        </a:p>
      </dgm:t>
    </dgm:pt>
    <dgm:pt modelId="{A62A01AC-532F-43D9-B1ED-1B5D296DB35B}" type="sibTrans" cxnId="{5468752E-B85A-46D8-8892-B632089C7C21}">
      <dgm:prSet/>
      <dgm:spPr/>
      <dgm:t>
        <a:bodyPr/>
        <a:lstStyle/>
        <a:p>
          <a:endParaRPr lang="en-US"/>
        </a:p>
      </dgm:t>
    </dgm:pt>
    <dgm:pt modelId="{22A84602-D952-4CCF-905C-B341E1507E96}">
      <dgm:prSet phldrT="[Text]"/>
      <dgm:spPr/>
      <dgm:t>
        <a:bodyPr/>
        <a:lstStyle/>
        <a:p>
          <a:r>
            <a:rPr lang="en-US"/>
            <a:t>Muni</a:t>
          </a:r>
        </a:p>
      </dgm:t>
    </dgm:pt>
    <dgm:pt modelId="{2566FB37-B65F-4550-B410-DEE0A9B6C3EF}" type="parTrans" cxnId="{231747C3-E76D-4A77-8D72-B04FEC312485}">
      <dgm:prSet/>
      <dgm:spPr/>
      <dgm:t>
        <a:bodyPr/>
        <a:lstStyle/>
        <a:p>
          <a:endParaRPr lang="en-US"/>
        </a:p>
      </dgm:t>
    </dgm:pt>
    <dgm:pt modelId="{233EFE72-5A02-4765-A452-8E6DC0D9071B}" type="sibTrans" cxnId="{231747C3-E76D-4A77-8D72-B04FEC312485}">
      <dgm:prSet/>
      <dgm:spPr/>
      <dgm:t>
        <a:bodyPr/>
        <a:lstStyle/>
        <a:p>
          <a:endParaRPr lang="en-US"/>
        </a:p>
      </dgm:t>
    </dgm:pt>
    <dgm:pt modelId="{5EE4FB63-0FE1-42C8-8269-2C9CB962AC0C}">
      <dgm:prSet phldrT="[Text]" custT="1"/>
      <dgm:spPr/>
      <dgm:t>
        <a:bodyPr/>
        <a:lstStyle/>
        <a:p>
          <a:r>
            <a:rPr lang="en-US" sz="1700"/>
            <a:t>Safe-Yield Technical</a:t>
          </a:r>
        </a:p>
      </dgm:t>
    </dgm:pt>
    <dgm:pt modelId="{2FBABB9C-C6E6-4E66-9EA3-0B5CF23439A3}" type="parTrans" cxnId="{5549CC87-4BE4-47B2-9F6F-270AF9BCECE6}">
      <dgm:prSet/>
      <dgm:spPr/>
      <dgm:t>
        <a:bodyPr/>
        <a:lstStyle/>
        <a:p>
          <a:endParaRPr lang="en-US"/>
        </a:p>
      </dgm:t>
    </dgm:pt>
    <dgm:pt modelId="{B10EB414-4CA2-40BB-92ED-E05DB0CDBD80}" type="sibTrans" cxnId="{5549CC87-4BE4-47B2-9F6F-270AF9BCECE6}">
      <dgm:prSet/>
      <dgm:spPr/>
      <dgm:t>
        <a:bodyPr/>
        <a:lstStyle/>
        <a:p>
          <a:endParaRPr lang="en-US"/>
        </a:p>
      </dgm:t>
    </dgm:pt>
    <dgm:pt modelId="{62C800D8-665B-4601-A485-435891E460F9}" type="pres">
      <dgm:prSet presAssocID="{74BBFBAF-5F63-4DA1-B979-4CE09B0C866B}" presName="mainComposite" presStyleCnt="0">
        <dgm:presLayoutVars>
          <dgm:chPref val="1"/>
          <dgm:dir/>
          <dgm:animOne val="branch"/>
          <dgm:animLvl val="lvl"/>
          <dgm:resizeHandles val="exact"/>
        </dgm:presLayoutVars>
      </dgm:prSet>
      <dgm:spPr/>
    </dgm:pt>
    <dgm:pt modelId="{4BF1B530-3DBC-45FD-8717-9B22CD2AF9C7}" type="pres">
      <dgm:prSet presAssocID="{74BBFBAF-5F63-4DA1-B979-4CE09B0C866B}" presName="hierFlow" presStyleCnt="0"/>
      <dgm:spPr/>
    </dgm:pt>
    <dgm:pt modelId="{A022FE0B-97B3-457B-8107-3A2C474346FE}" type="pres">
      <dgm:prSet presAssocID="{74BBFBAF-5F63-4DA1-B979-4CE09B0C866B}" presName="firstBuf" presStyleCnt="0"/>
      <dgm:spPr/>
    </dgm:pt>
    <dgm:pt modelId="{88019EF7-E7AE-45F3-9BD6-C0C92625741D}" type="pres">
      <dgm:prSet presAssocID="{74BBFBAF-5F63-4DA1-B979-4CE09B0C866B}" presName="hierChild1" presStyleCnt="0">
        <dgm:presLayoutVars>
          <dgm:chPref val="1"/>
          <dgm:animOne val="branch"/>
          <dgm:animLvl val="lvl"/>
        </dgm:presLayoutVars>
      </dgm:prSet>
      <dgm:spPr/>
    </dgm:pt>
    <dgm:pt modelId="{23EEAB03-9714-4B0B-B151-0C1A00DB1490}" type="pres">
      <dgm:prSet presAssocID="{BED0D684-647D-451E-8AB1-4A28D5375EE4}" presName="Name14" presStyleCnt="0"/>
      <dgm:spPr/>
    </dgm:pt>
    <dgm:pt modelId="{7146E05E-80BE-47F8-AA36-EB5F373A34BF}" type="pres">
      <dgm:prSet presAssocID="{BED0D684-647D-451E-8AB1-4A28D5375EE4}" presName="level1Shape" presStyleLbl="node0" presStyleIdx="0" presStyleCnt="1">
        <dgm:presLayoutVars>
          <dgm:chPref val="3"/>
        </dgm:presLayoutVars>
      </dgm:prSet>
      <dgm:spPr/>
    </dgm:pt>
    <dgm:pt modelId="{871C7F63-E2A4-4571-AA7B-0E10CDBD9559}" type="pres">
      <dgm:prSet presAssocID="{BED0D684-647D-451E-8AB1-4A28D5375EE4}" presName="hierChild2" presStyleCnt="0"/>
      <dgm:spPr/>
    </dgm:pt>
    <dgm:pt modelId="{E5106E5B-1C63-4BC5-9D6F-5CEBB7EEE1A1}" type="pres">
      <dgm:prSet presAssocID="{37C86C3F-A724-4C39-98A7-F7952E8F48A8}" presName="Name19" presStyleLbl="parChTrans1D2" presStyleIdx="0" presStyleCnt="4"/>
      <dgm:spPr/>
    </dgm:pt>
    <dgm:pt modelId="{66ABB276-34E2-44D3-A9C2-D55752D83950}" type="pres">
      <dgm:prSet presAssocID="{5EBF66EE-DEAD-4403-A9B0-CC54727FE5BB}" presName="Name21" presStyleCnt="0"/>
      <dgm:spPr/>
    </dgm:pt>
    <dgm:pt modelId="{7ACFEAA0-4F62-4D01-9126-24D28D44E375}" type="pres">
      <dgm:prSet presAssocID="{5EBF66EE-DEAD-4403-A9B0-CC54727FE5BB}" presName="level2Shape" presStyleLbl="node2" presStyleIdx="0" presStyleCnt="4"/>
      <dgm:spPr/>
    </dgm:pt>
    <dgm:pt modelId="{F10A36A9-5DCB-47ED-BBE5-B8085F4456A9}" type="pres">
      <dgm:prSet presAssocID="{5EBF66EE-DEAD-4403-A9B0-CC54727FE5BB}" presName="hierChild3" presStyleCnt="0"/>
      <dgm:spPr/>
    </dgm:pt>
    <dgm:pt modelId="{59DF1108-4D72-4AB7-BF5D-C727A9B63A0E}" type="pres">
      <dgm:prSet presAssocID="{2566FB37-B65F-4550-B410-DEE0A9B6C3EF}" presName="Name19" presStyleLbl="parChTrans1D2" presStyleIdx="1" presStyleCnt="4"/>
      <dgm:spPr/>
    </dgm:pt>
    <dgm:pt modelId="{94F8C16A-B114-4ABE-B129-819B6E97E0AD}" type="pres">
      <dgm:prSet presAssocID="{22A84602-D952-4CCF-905C-B341E1507E96}" presName="Name21" presStyleCnt="0"/>
      <dgm:spPr/>
    </dgm:pt>
    <dgm:pt modelId="{361E9411-28E7-4597-BECD-126A229E8171}" type="pres">
      <dgm:prSet presAssocID="{22A84602-D952-4CCF-905C-B341E1507E96}" presName="level2Shape" presStyleLbl="node2" presStyleIdx="1" presStyleCnt="4"/>
      <dgm:spPr/>
    </dgm:pt>
    <dgm:pt modelId="{52FE9A59-CB56-45F8-8D32-B1BCE7861D99}" type="pres">
      <dgm:prSet presAssocID="{22A84602-D952-4CCF-905C-B341E1507E96}" presName="hierChild3" presStyleCnt="0"/>
      <dgm:spPr/>
    </dgm:pt>
    <dgm:pt modelId="{67340963-9EC8-4E68-9BBC-72C1D58B855F}" type="pres">
      <dgm:prSet presAssocID="{03DDDC52-B358-4EC3-8F2F-7D953EDEAD10}" presName="Name19" presStyleLbl="parChTrans1D2" presStyleIdx="2" presStyleCnt="4"/>
      <dgm:spPr/>
    </dgm:pt>
    <dgm:pt modelId="{84C21AF3-99A5-4099-84AE-CCE65217E049}" type="pres">
      <dgm:prSet presAssocID="{CD53038A-C63C-496D-AFE9-408BAB9C4DCF}" presName="Name21" presStyleCnt="0"/>
      <dgm:spPr/>
    </dgm:pt>
    <dgm:pt modelId="{980E3082-FF84-423C-8A3C-8BDC7A0B25FE}" type="pres">
      <dgm:prSet presAssocID="{CD53038A-C63C-496D-AFE9-408BAB9C4DCF}" presName="level2Shape" presStyleLbl="node2" presStyleIdx="2" presStyleCnt="4"/>
      <dgm:spPr/>
    </dgm:pt>
    <dgm:pt modelId="{3B7BF868-33C1-46A9-805C-0A223ADE9274}" type="pres">
      <dgm:prSet presAssocID="{CD53038A-C63C-496D-AFE9-408BAB9C4DCF}" presName="hierChild3" presStyleCnt="0"/>
      <dgm:spPr/>
    </dgm:pt>
    <dgm:pt modelId="{1D317F2E-B735-46D2-A868-8F0A0CB55B39}" type="pres">
      <dgm:prSet presAssocID="{89614EE7-CE12-499E-8274-4B04343E4DB7}" presName="Name19" presStyleLbl="parChTrans1D3" presStyleIdx="0" presStyleCnt="1"/>
      <dgm:spPr/>
    </dgm:pt>
    <dgm:pt modelId="{189301CE-CDA7-418D-A099-1EA7CF82E1D4}" type="pres">
      <dgm:prSet presAssocID="{227DD325-AAC6-49F4-8A90-EAC2FD4F29EC}" presName="Name21" presStyleCnt="0"/>
      <dgm:spPr/>
    </dgm:pt>
    <dgm:pt modelId="{6B491FC6-50F0-45DC-A08A-2C859E4EB380}" type="pres">
      <dgm:prSet presAssocID="{227DD325-AAC6-49F4-8A90-EAC2FD4F29EC}" presName="level2Shape" presStyleLbl="node3" presStyleIdx="0" presStyleCnt="1"/>
      <dgm:spPr/>
    </dgm:pt>
    <dgm:pt modelId="{09DF5DA2-9ECD-4697-9046-E91EFE2AA684}" type="pres">
      <dgm:prSet presAssocID="{227DD325-AAC6-49F4-8A90-EAC2FD4F29EC}" presName="hierChild3" presStyleCnt="0"/>
      <dgm:spPr/>
    </dgm:pt>
    <dgm:pt modelId="{A2C9AC25-C58C-4613-B28F-FF1A93756220}" type="pres">
      <dgm:prSet presAssocID="{2FBABB9C-C6E6-4E66-9EA3-0B5CF23439A3}" presName="Name19" presStyleLbl="parChTrans1D2" presStyleIdx="3" presStyleCnt="4"/>
      <dgm:spPr/>
    </dgm:pt>
    <dgm:pt modelId="{37336939-D1B9-4957-841A-1CDD1D0B0C8D}" type="pres">
      <dgm:prSet presAssocID="{5EE4FB63-0FE1-42C8-8269-2C9CB962AC0C}" presName="Name21" presStyleCnt="0"/>
      <dgm:spPr/>
    </dgm:pt>
    <dgm:pt modelId="{919D17CA-302A-4422-B356-0F96745D1A80}" type="pres">
      <dgm:prSet presAssocID="{5EE4FB63-0FE1-42C8-8269-2C9CB962AC0C}" presName="level2Shape" presStyleLbl="node2" presStyleIdx="3" presStyleCnt="4"/>
      <dgm:spPr/>
    </dgm:pt>
    <dgm:pt modelId="{93E7C5D3-E0FB-422E-B3A1-29E5C366E5E0}" type="pres">
      <dgm:prSet presAssocID="{5EE4FB63-0FE1-42C8-8269-2C9CB962AC0C}" presName="hierChild3" presStyleCnt="0"/>
      <dgm:spPr/>
    </dgm:pt>
    <dgm:pt modelId="{F002983A-1282-450B-B7AA-798F76D97147}" type="pres">
      <dgm:prSet presAssocID="{74BBFBAF-5F63-4DA1-B979-4CE09B0C866B}" presName="bgShapesFlow" presStyleCnt="0"/>
      <dgm:spPr/>
    </dgm:pt>
    <dgm:pt modelId="{B5551A0F-1942-4665-8BD6-99A035BF6660}" type="pres">
      <dgm:prSet presAssocID="{9757870F-682E-4D0F-B3A1-1066EC6E918D}" presName="rectComp" presStyleCnt="0"/>
      <dgm:spPr/>
    </dgm:pt>
    <dgm:pt modelId="{456655F7-FF2E-4E72-B54F-234D54EAA4CD}" type="pres">
      <dgm:prSet presAssocID="{9757870F-682E-4D0F-B3A1-1066EC6E918D}" presName="bgRect" presStyleLbl="bgShp" presStyleIdx="0" presStyleCnt="3"/>
      <dgm:spPr/>
    </dgm:pt>
    <dgm:pt modelId="{B1456293-5C56-420D-B597-0DF961822762}" type="pres">
      <dgm:prSet presAssocID="{9757870F-682E-4D0F-B3A1-1066EC6E918D}" presName="bgRectTx" presStyleLbl="bgShp" presStyleIdx="0" presStyleCnt="3">
        <dgm:presLayoutVars>
          <dgm:bulletEnabled val="1"/>
        </dgm:presLayoutVars>
      </dgm:prSet>
      <dgm:spPr/>
    </dgm:pt>
    <dgm:pt modelId="{46B6F7FA-B077-4292-98B1-1444E8F92FD0}" type="pres">
      <dgm:prSet presAssocID="{9757870F-682E-4D0F-B3A1-1066EC6E918D}" presName="spComp" presStyleCnt="0"/>
      <dgm:spPr/>
    </dgm:pt>
    <dgm:pt modelId="{6D0A952F-EA4C-46D3-8E2D-241BE5ACD4B8}" type="pres">
      <dgm:prSet presAssocID="{9757870F-682E-4D0F-B3A1-1066EC6E918D}" presName="vSp" presStyleCnt="0"/>
      <dgm:spPr/>
    </dgm:pt>
    <dgm:pt modelId="{EEDD8406-0F75-4EE0-9478-E20E994B0225}" type="pres">
      <dgm:prSet presAssocID="{652FDFF1-ACA8-4129-AAAB-45091181C0E6}" presName="rectComp" presStyleCnt="0"/>
      <dgm:spPr/>
    </dgm:pt>
    <dgm:pt modelId="{9A7DC545-7896-416B-8425-01D895785DF6}" type="pres">
      <dgm:prSet presAssocID="{652FDFF1-ACA8-4129-AAAB-45091181C0E6}" presName="bgRect" presStyleLbl="bgShp" presStyleIdx="1" presStyleCnt="3"/>
      <dgm:spPr/>
    </dgm:pt>
    <dgm:pt modelId="{E39810A7-ADEA-40D9-9C1B-3AB8D7583C5B}" type="pres">
      <dgm:prSet presAssocID="{652FDFF1-ACA8-4129-AAAB-45091181C0E6}" presName="bgRectTx" presStyleLbl="bgShp" presStyleIdx="1" presStyleCnt="3">
        <dgm:presLayoutVars>
          <dgm:bulletEnabled val="1"/>
        </dgm:presLayoutVars>
      </dgm:prSet>
      <dgm:spPr/>
    </dgm:pt>
    <dgm:pt modelId="{C69C3825-4A4F-4654-B901-6CAA4409B0F4}" type="pres">
      <dgm:prSet presAssocID="{652FDFF1-ACA8-4129-AAAB-45091181C0E6}" presName="spComp" presStyleCnt="0"/>
      <dgm:spPr/>
    </dgm:pt>
    <dgm:pt modelId="{33623A4A-11F4-478F-8933-4CD1FB3B2F72}" type="pres">
      <dgm:prSet presAssocID="{652FDFF1-ACA8-4129-AAAB-45091181C0E6}" presName="vSp" presStyleCnt="0"/>
      <dgm:spPr/>
    </dgm:pt>
    <dgm:pt modelId="{10AF7966-C2B2-4328-BA84-B7ECB9B13E87}" type="pres">
      <dgm:prSet presAssocID="{BCC6D9EB-E6C4-4CD4-9408-E5FD1880BB39}" presName="rectComp" presStyleCnt="0"/>
      <dgm:spPr/>
    </dgm:pt>
    <dgm:pt modelId="{668179D3-69D3-45C8-8425-DB4B00CF433A}" type="pres">
      <dgm:prSet presAssocID="{BCC6D9EB-E6C4-4CD4-9408-E5FD1880BB39}" presName="bgRect" presStyleLbl="bgShp" presStyleIdx="2" presStyleCnt="3"/>
      <dgm:spPr/>
    </dgm:pt>
    <dgm:pt modelId="{157AFF42-77EC-4140-864F-0AAC09310212}" type="pres">
      <dgm:prSet presAssocID="{BCC6D9EB-E6C4-4CD4-9408-E5FD1880BB39}" presName="bgRectTx" presStyleLbl="bgShp" presStyleIdx="2" presStyleCnt="3">
        <dgm:presLayoutVars>
          <dgm:bulletEnabled val="1"/>
        </dgm:presLayoutVars>
      </dgm:prSet>
      <dgm:spPr/>
    </dgm:pt>
  </dgm:ptLst>
  <dgm:cxnLst>
    <dgm:cxn modelId="{2ECCF500-849E-4E49-9002-02AFB805B70C}" srcId="{BED0D684-647D-451E-8AB1-4A28D5375EE4}" destId="{CD53038A-C63C-496D-AFE9-408BAB9C4DCF}" srcOrd="2" destOrd="0" parTransId="{03DDDC52-B358-4EC3-8F2F-7D953EDEAD10}" sibTransId="{4846D5E8-AF8C-45CF-8B0A-1F576FED6639}"/>
    <dgm:cxn modelId="{5877FF06-80A9-4336-A2E2-1D9542FF2C51}" type="presOf" srcId="{BCC6D9EB-E6C4-4CD4-9408-E5FD1880BB39}" destId="{668179D3-69D3-45C8-8425-DB4B00CF433A}" srcOrd="0" destOrd="0" presId="urn:microsoft.com/office/officeart/2005/8/layout/hierarchy6"/>
    <dgm:cxn modelId="{59FCB10D-FE5E-4E80-B732-A3DBF4BFC80B}" type="presOf" srcId="{9757870F-682E-4D0F-B3A1-1066EC6E918D}" destId="{456655F7-FF2E-4E72-B54F-234D54EAA4CD}" srcOrd="0" destOrd="0" presId="urn:microsoft.com/office/officeart/2005/8/layout/hierarchy6"/>
    <dgm:cxn modelId="{725C0410-50BD-4A7C-B539-37846C459C98}" type="presOf" srcId="{CD53038A-C63C-496D-AFE9-408BAB9C4DCF}" destId="{980E3082-FF84-423C-8A3C-8BDC7A0B25FE}" srcOrd="0" destOrd="0" presId="urn:microsoft.com/office/officeart/2005/8/layout/hierarchy6"/>
    <dgm:cxn modelId="{1D97A412-CCEA-49C8-9FD9-C825DEDC1971}" srcId="{CD53038A-C63C-496D-AFE9-408BAB9C4DCF}" destId="{227DD325-AAC6-49F4-8A90-EAC2FD4F29EC}" srcOrd="0" destOrd="0" parTransId="{89614EE7-CE12-499E-8274-4B04343E4DB7}" sibTransId="{F495E7C7-62A8-4F50-86EA-2C736CEB96AB}"/>
    <dgm:cxn modelId="{B84B3A18-8372-4151-9574-520AFE07FD0A}" type="presOf" srcId="{BED0D684-647D-451E-8AB1-4A28D5375EE4}" destId="{7146E05E-80BE-47F8-AA36-EB5F373A34BF}" srcOrd="0" destOrd="0" presId="urn:microsoft.com/office/officeart/2005/8/layout/hierarchy6"/>
    <dgm:cxn modelId="{5468752E-B85A-46D8-8892-B632089C7C21}" srcId="{74BBFBAF-5F63-4DA1-B979-4CE09B0C866B}" destId="{BCC6D9EB-E6C4-4CD4-9408-E5FD1880BB39}" srcOrd="3" destOrd="0" parTransId="{87BB4997-3148-43C8-A80E-E68EBF7C9F4C}" sibTransId="{A62A01AC-532F-43D9-B1ED-1B5D296DB35B}"/>
    <dgm:cxn modelId="{5196EC40-FA9C-4D0C-9834-934A5272C3D4}" type="presOf" srcId="{5EE4FB63-0FE1-42C8-8269-2C9CB962AC0C}" destId="{919D17CA-302A-4422-B356-0F96745D1A80}" srcOrd="0" destOrd="0" presId="urn:microsoft.com/office/officeart/2005/8/layout/hierarchy6"/>
    <dgm:cxn modelId="{5D74785F-787E-4A7E-83B1-9088BC58C17E}" type="presOf" srcId="{652FDFF1-ACA8-4129-AAAB-45091181C0E6}" destId="{E39810A7-ADEA-40D9-9C1B-3AB8D7583C5B}" srcOrd="1" destOrd="0" presId="urn:microsoft.com/office/officeart/2005/8/layout/hierarchy6"/>
    <dgm:cxn modelId="{73DFA272-D2DD-453E-AD62-43E142ED4C12}" type="presOf" srcId="{2FBABB9C-C6E6-4E66-9EA3-0B5CF23439A3}" destId="{A2C9AC25-C58C-4613-B28F-FF1A93756220}" srcOrd="0" destOrd="0" presId="urn:microsoft.com/office/officeart/2005/8/layout/hierarchy6"/>
    <dgm:cxn modelId="{40E2305A-7736-4016-9117-7F7742F77CAC}" type="presOf" srcId="{03DDDC52-B358-4EC3-8F2F-7D953EDEAD10}" destId="{67340963-9EC8-4E68-9BBC-72C1D58B855F}" srcOrd="0" destOrd="0" presId="urn:microsoft.com/office/officeart/2005/8/layout/hierarchy6"/>
    <dgm:cxn modelId="{6174127E-A4F1-45A9-97F1-01B8F1AE0EC2}" srcId="{74BBFBAF-5F63-4DA1-B979-4CE09B0C866B}" destId="{9757870F-682E-4D0F-B3A1-1066EC6E918D}" srcOrd="1" destOrd="0" parTransId="{04D8608B-501F-47BB-AD06-E82353A011E8}" sibTransId="{4315F6A4-2814-4581-9CF6-BBF1B41A62B6}"/>
    <dgm:cxn modelId="{5549CC87-4BE4-47B2-9F6F-270AF9BCECE6}" srcId="{BED0D684-647D-451E-8AB1-4A28D5375EE4}" destId="{5EE4FB63-0FE1-42C8-8269-2C9CB962AC0C}" srcOrd="3" destOrd="0" parTransId="{2FBABB9C-C6E6-4E66-9EA3-0B5CF23439A3}" sibTransId="{B10EB414-4CA2-40BB-92ED-E05DB0CDBD80}"/>
    <dgm:cxn modelId="{571E06B8-727C-4254-97DD-91585B8647CF}" type="presOf" srcId="{BCC6D9EB-E6C4-4CD4-9408-E5FD1880BB39}" destId="{157AFF42-77EC-4140-864F-0AAC09310212}" srcOrd="1" destOrd="0" presId="urn:microsoft.com/office/officeart/2005/8/layout/hierarchy6"/>
    <dgm:cxn modelId="{F8E319BD-7DC9-45B0-9A7F-4B809B908FA5}" type="presOf" srcId="{2566FB37-B65F-4550-B410-DEE0A9B6C3EF}" destId="{59DF1108-4D72-4AB7-BF5D-C727A9B63A0E}" srcOrd="0" destOrd="0" presId="urn:microsoft.com/office/officeart/2005/8/layout/hierarchy6"/>
    <dgm:cxn modelId="{231747C3-E76D-4A77-8D72-B04FEC312485}" srcId="{BED0D684-647D-451E-8AB1-4A28D5375EE4}" destId="{22A84602-D952-4CCF-905C-B341E1507E96}" srcOrd="1" destOrd="0" parTransId="{2566FB37-B65F-4550-B410-DEE0A9B6C3EF}" sibTransId="{233EFE72-5A02-4765-A452-8E6DC0D9071B}"/>
    <dgm:cxn modelId="{9DF682CB-0047-469B-BC9D-DBF8140D31A9}" type="presOf" srcId="{5EBF66EE-DEAD-4403-A9B0-CC54727FE5BB}" destId="{7ACFEAA0-4F62-4D01-9126-24D28D44E375}" srcOrd="0" destOrd="0" presId="urn:microsoft.com/office/officeart/2005/8/layout/hierarchy6"/>
    <dgm:cxn modelId="{178DA2D2-7425-42C7-B485-FC3A01410195}" type="presOf" srcId="{37C86C3F-A724-4C39-98A7-F7952E8F48A8}" destId="{E5106E5B-1C63-4BC5-9D6F-5CEBB7EEE1A1}" srcOrd="0" destOrd="0" presId="urn:microsoft.com/office/officeart/2005/8/layout/hierarchy6"/>
    <dgm:cxn modelId="{EB4DC8D2-B7AC-4190-B991-2E4838B56031}" type="presOf" srcId="{227DD325-AAC6-49F4-8A90-EAC2FD4F29EC}" destId="{6B491FC6-50F0-45DC-A08A-2C859E4EB380}" srcOrd="0" destOrd="0" presId="urn:microsoft.com/office/officeart/2005/8/layout/hierarchy6"/>
    <dgm:cxn modelId="{5B9617D9-493F-4105-8FBB-EBA1711AD31E}" type="presOf" srcId="{74BBFBAF-5F63-4DA1-B979-4CE09B0C866B}" destId="{62C800D8-665B-4601-A485-435891E460F9}" srcOrd="0" destOrd="0" presId="urn:microsoft.com/office/officeart/2005/8/layout/hierarchy6"/>
    <dgm:cxn modelId="{C6C273D9-DE5A-4CDF-B45F-901BEF06854F}" srcId="{74BBFBAF-5F63-4DA1-B979-4CE09B0C866B}" destId="{BED0D684-647D-451E-8AB1-4A28D5375EE4}" srcOrd="0" destOrd="0" parTransId="{C263F58B-DA4C-4893-862C-23240EC109F5}" sibTransId="{6AC10934-8C07-4E02-8BF9-ECC14DC69BDF}"/>
    <dgm:cxn modelId="{E4A8E6E1-F645-479F-AC49-5DA51940DFB3}" srcId="{BED0D684-647D-451E-8AB1-4A28D5375EE4}" destId="{5EBF66EE-DEAD-4403-A9B0-CC54727FE5BB}" srcOrd="0" destOrd="0" parTransId="{37C86C3F-A724-4C39-98A7-F7952E8F48A8}" sibTransId="{5DEB9841-DA00-4794-88E1-A398A4370823}"/>
    <dgm:cxn modelId="{494088E3-A20B-462E-A8C1-5958321A8E3B}" type="presOf" srcId="{9757870F-682E-4D0F-B3A1-1066EC6E918D}" destId="{B1456293-5C56-420D-B597-0DF961822762}" srcOrd="1" destOrd="0" presId="urn:microsoft.com/office/officeart/2005/8/layout/hierarchy6"/>
    <dgm:cxn modelId="{07A5DBEC-6530-4381-AC76-D7511F8B2C8C}" type="presOf" srcId="{652FDFF1-ACA8-4129-AAAB-45091181C0E6}" destId="{9A7DC545-7896-416B-8425-01D895785DF6}" srcOrd="0" destOrd="0" presId="urn:microsoft.com/office/officeart/2005/8/layout/hierarchy6"/>
    <dgm:cxn modelId="{B4C7FDF2-4780-4822-B029-7C9F8CE7BADD}" type="presOf" srcId="{89614EE7-CE12-499E-8274-4B04343E4DB7}" destId="{1D317F2E-B735-46D2-A868-8F0A0CB55B39}" srcOrd="0" destOrd="0" presId="urn:microsoft.com/office/officeart/2005/8/layout/hierarchy6"/>
    <dgm:cxn modelId="{1480BBF8-254B-479D-A640-A16F85981909}" type="presOf" srcId="{22A84602-D952-4CCF-905C-B341E1507E96}" destId="{361E9411-28E7-4597-BECD-126A229E8171}" srcOrd="0" destOrd="0" presId="urn:microsoft.com/office/officeart/2005/8/layout/hierarchy6"/>
    <dgm:cxn modelId="{9F3179F9-22CD-4048-A63B-CC9FDE8A0211}" srcId="{74BBFBAF-5F63-4DA1-B979-4CE09B0C866B}" destId="{652FDFF1-ACA8-4129-AAAB-45091181C0E6}" srcOrd="2" destOrd="0" parTransId="{F42C1A0C-FDA9-4794-87A1-E1504B20F32A}" sibTransId="{07A13C4D-24A6-417D-B3F6-C24A6E1B7F32}"/>
    <dgm:cxn modelId="{68630EEF-936C-49B1-948C-10FAD833092C}" type="presParOf" srcId="{62C800D8-665B-4601-A485-435891E460F9}" destId="{4BF1B530-3DBC-45FD-8717-9B22CD2AF9C7}" srcOrd="0" destOrd="0" presId="urn:microsoft.com/office/officeart/2005/8/layout/hierarchy6"/>
    <dgm:cxn modelId="{1A16A55D-9A27-4F7E-BD4A-14AD7EAC43A5}" type="presParOf" srcId="{4BF1B530-3DBC-45FD-8717-9B22CD2AF9C7}" destId="{A022FE0B-97B3-457B-8107-3A2C474346FE}" srcOrd="0" destOrd="0" presId="urn:microsoft.com/office/officeart/2005/8/layout/hierarchy6"/>
    <dgm:cxn modelId="{EAB36312-E786-4E37-B6A4-502E370EAF90}" type="presParOf" srcId="{4BF1B530-3DBC-45FD-8717-9B22CD2AF9C7}" destId="{88019EF7-E7AE-45F3-9BD6-C0C92625741D}" srcOrd="1" destOrd="0" presId="urn:microsoft.com/office/officeart/2005/8/layout/hierarchy6"/>
    <dgm:cxn modelId="{30C69F01-8008-4B9E-AA36-5A795E393BED}" type="presParOf" srcId="{88019EF7-E7AE-45F3-9BD6-C0C92625741D}" destId="{23EEAB03-9714-4B0B-B151-0C1A00DB1490}" srcOrd="0" destOrd="0" presId="urn:microsoft.com/office/officeart/2005/8/layout/hierarchy6"/>
    <dgm:cxn modelId="{1E183671-2CE5-4710-AF67-677EF60DF453}" type="presParOf" srcId="{23EEAB03-9714-4B0B-B151-0C1A00DB1490}" destId="{7146E05E-80BE-47F8-AA36-EB5F373A34BF}" srcOrd="0" destOrd="0" presId="urn:microsoft.com/office/officeart/2005/8/layout/hierarchy6"/>
    <dgm:cxn modelId="{AA8F5313-985E-4C38-A1B4-91DA14D80202}" type="presParOf" srcId="{23EEAB03-9714-4B0B-B151-0C1A00DB1490}" destId="{871C7F63-E2A4-4571-AA7B-0E10CDBD9559}" srcOrd="1" destOrd="0" presId="urn:microsoft.com/office/officeart/2005/8/layout/hierarchy6"/>
    <dgm:cxn modelId="{976C4B34-C779-470D-8C5D-1D732029FF7B}" type="presParOf" srcId="{871C7F63-E2A4-4571-AA7B-0E10CDBD9559}" destId="{E5106E5B-1C63-4BC5-9D6F-5CEBB7EEE1A1}" srcOrd="0" destOrd="0" presId="urn:microsoft.com/office/officeart/2005/8/layout/hierarchy6"/>
    <dgm:cxn modelId="{9346A8FD-C980-4BFC-9FDE-1D944E66E37A}" type="presParOf" srcId="{871C7F63-E2A4-4571-AA7B-0E10CDBD9559}" destId="{66ABB276-34E2-44D3-A9C2-D55752D83950}" srcOrd="1" destOrd="0" presId="urn:microsoft.com/office/officeart/2005/8/layout/hierarchy6"/>
    <dgm:cxn modelId="{5E04411D-374F-455D-B39E-E17A64F1C7E4}" type="presParOf" srcId="{66ABB276-34E2-44D3-A9C2-D55752D83950}" destId="{7ACFEAA0-4F62-4D01-9126-24D28D44E375}" srcOrd="0" destOrd="0" presId="urn:microsoft.com/office/officeart/2005/8/layout/hierarchy6"/>
    <dgm:cxn modelId="{859F1E30-557E-455E-921F-ECBBBD38C53E}" type="presParOf" srcId="{66ABB276-34E2-44D3-A9C2-D55752D83950}" destId="{F10A36A9-5DCB-47ED-BBE5-B8085F4456A9}" srcOrd="1" destOrd="0" presId="urn:microsoft.com/office/officeart/2005/8/layout/hierarchy6"/>
    <dgm:cxn modelId="{79BC813D-5FE0-46C5-BE32-3977EA521333}" type="presParOf" srcId="{871C7F63-E2A4-4571-AA7B-0E10CDBD9559}" destId="{59DF1108-4D72-4AB7-BF5D-C727A9B63A0E}" srcOrd="2" destOrd="0" presId="urn:microsoft.com/office/officeart/2005/8/layout/hierarchy6"/>
    <dgm:cxn modelId="{3B6EBB71-D16A-4847-8567-D2B09B674311}" type="presParOf" srcId="{871C7F63-E2A4-4571-AA7B-0E10CDBD9559}" destId="{94F8C16A-B114-4ABE-B129-819B6E97E0AD}" srcOrd="3" destOrd="0" presId="urn:microsoft.com/office/officeart/2005/8/layout/hierarchy6"/>
    <dgm:cxn modelId="{DEBD7F91-7BA3-49A5-A0E3-B34EF62BDD8D}" type="presParOf" srcId="{94F8C16A-B114-4ABE-B129-819B6E97E0AD}" destId="{361E9411-28E7-4597-BECD-126A229E8171}" srcOrd="0" destOrd="0" presId="urn:microsoft.com/office/officeart/2005/8/layout/hierarchy6"/>
    <dgm:cxn modelId="{86E40A55-923E-42AF-B35F-8C1311359323}" type="presParOf" srcId="{94F8C16A-B114-4ABE-B129-819B6E97E0AD}" destId="{52FE9A59-CB56-45F8-8D32-B1BCE7861D99}" srcOrd="1" destOrd="0" presId="urn:microsoft.com/office/officeart/2005/8/layout/hierarchy6"/>
    <dgm:cxn modelId="{6D32A1D6-4F50-4B77-A981-439EA01B7A04}" type="presParOf" srcId="{871C7F63-E2A4-4571-AA7B-0E10CDBD9559}" destId="{67340963-9EC8-4E68-9BBC-72C1D58B855F}" srcOrd="4" destOrd="0" presId="urn:microsoft.com/office/officeart/2005/8/layout/hierarchy6"/>
    <dgm:cxn modelId="{F40D2B46-B12C-4353-A851-9C7407445F8C}" type="presParOf" srcId="{871C7F63-E2A4-4571-AA7B-0E10CDBD9559}" destId="{84C21AF3-99A5-4099-84AE-CCE65217E049}" srcOrd="5" destOrd="0" presId="urn:microsoft.com/office/officeart/2005/8/layout/hierarchy6"/>
    <dgm:cxn modelId="{2FB7E950-C78B-4916-BF7B-59383FD5C4AE}" type="presParOf" srcId="{84C21AF3-99A5-4099-84AE-CCE65217E049}" destId="{980E3082-FF84-423C-8A3C-8BDC7A0B25FE}" srcOrd="0" destOrd="0" presId="urn:microsoft.com/office/officeart/2005/8/layout/hierarchy6"/>
    <dgm:cxn modelId="{093F4458-D490-40B7-8B51-D1FFD428510B}" type="presParOf" srcId="{84C21AF3-99A5-4099-84AE-CCE65217E049}" destId="{3B7BF868-33C1-46A9-805C-0A223ADE9274}" srcOrd="1" destOrd="0" presId="urn:microsoft.com/office/officeart/2005/8/layout/hierarchy6"/>
    <dgm:cxn modelId="{9FC8AA9B-94DF-474D-B67E-A674B85729CB}" type="presParOf" srcId="{3B7BF868-33C1-46A9-805C-0A223ADE9274}" destId="{1D317F2E-B735-46D2-A868-8F0A0CB55B39}" srcOrd="0" destOrd="0" presId="urn:microsoft.com/office/officeart/2005/8/layout/hierarchy6"/>
    <dgm:cxn modelId="{8C38BDC0-8513-4B4D-8871-21F39136B9F1}" type="presParOf" srcId="{3B7BF868-33C1-46A9-805C-0A223ADE9274}" destId="{189301CE-CDA7-418D-A099-1EA7CF82E1D4}" srcOrd="1" destOrd="0" presId="urn:microsoft.com/office/officeart/2005/8/layout/hierarchy6"/>
    <dgm:cxn modelId="{7B0CA924-7A97-4C3B-859F-7D08FD09ACA8}" type="presParOf" srcId="{189301CE-CDA7-418D-A099-1EA7CF82E1D4}" destId="{6B491FC6-50F0-45DC-A08A-2C859E4EB380}" srcOrd="0" destOrd="0" presId="urn:microsoft.com/office/officeart/2005/8/layout/hierarchy6"/>
    <dgm:cxn modelId="{DAE8B938-80C7-4CC1-B0F6-2536D47E0CB7}" type="presParOf" srcId="{189301CE-CDA7-418D-A099-1EA7CF82E1D4}" destId="{09DF5DA2-9ECD-4697-9046-E91EFE2AA684}" srcOrd="1" destOrd="0" presId="urn:microsoft.com/office/officeart/2005/8/layout/hierarchy6"/>
    <dgm:cxn modelId="{D3960C40-4C93-4BE2-AD07-AFD7F5522F3F}" type="presParOf" srcId="{871C7F63-E2A4-4571-AA7B-0E10CDBD9559}" destId="{A2C9AC25-C58C-4613-B28F-FF1A93756220}" srcOrd="6" destOrd="0" presId="urn:microsoft.com/office/officeart/2005/8/layout/hierarchy6"/>
    <dgm:cxn modelId="{C1147A8D-7F35-4004-993E-06A775DFB5F6}" type="presParOf" srcId="{871C7F63-E2A4-4571-AA7B-0E10CDBD9559}" destId="{37336939-D1B9-4957-841A-1CDD1D0B0C8D}" srcOrd="7" destOrd="0" presId="urn:microsoft.com/office/officeart/2005/8/layout/hierarchy6"/>
    <dgm:cxn modelId="{873BFC7B-2D95-4E5B-83B5-CF0437CB3423}" type="presParOf" srcId="{37336939-D1B9-4957-841A-1CDD1D0B0C8D}" destId="{919D17CA-302A-4422-B356-0F96745D1A80}" srcOrd="0" destOrd="0" presId="urn:microsoft.com/office/officeart/2005/8/layout/hierarchy6"/>
    <dgm:cxn modelId="{3B21D547-CC79-4A72-AD9B-9478B8E90D91}" type="presParOf" srcId="{37336939-D1B9-4957-841A-1CDD1D0B0C8D}" destId="{93E7C5D3-E0FB-422E-B3A1-29E5C366E5E0}" srcOrd="1" destOrd="0" presId="urn:microsoft.com/office/officeart/2005/8/layout/hierarchy6"/>
    <dgm:cxn modelId="{BB8E634A-6AF4-4E2B-B217-4E79F528B219}" type="presParOf" srcId="{62C800D8-665B-4601-A485-435891E460F9}" destId="{F002983A-1282-450B-B7AA-798F76D97147}" srcOrd="1" destOrd="0" presId="urn:microsoft.com/office/officeart/2005/8/layout/hierarchy6"/>
    <dgm:cxn modelId="{5E609B1B-6A52-4F12-B31C-BA0D419EAAD7}" type="presParOf" srcId="{F002983A-1282-450B-B7AA-798F76D97147}" destId="{B5551A0F-1942-4665-8BD6-99A035BF6660}" srcOrd="0" destOrd="0" presId="urn:microsoft.com/office/officeart/2005/8/layout/hierarchy6"/>
    <dgm:cxn modelId="{B787800C-C916-44E2-8F86-9F7E0D325ABA}" type="presParOf" srcId="{B5551A0F-1942-4665-8BD6-99A035BF6660}" destId="{456655F7-FF2E-4E72-B54F-234D54EAA4CD}" srcOrd="0" destOrd="0" presId="urn:microsoft.com/office/officeart/2005/8/layout/hierarchy6"/>
    <dgm:cxn modelId="{4E4961BE-8335-452F-847F-66E2FC204CBE}" type="presParOf" srcId="{B5551A0F-1942-4665-8BD6-99A035BF6660}" destId="{B1456293-5C56-420D-B597-0DF961822762}" srcOrd="1" destOrd="0" presId="urn:microsoft.com/office/officeart/2005/8/layout/hierarchy6"/>
    <dgm:cxn modelId="{75101157-766E-401C-B21D-B3B57C9099A9}" type="presParOf" srcId="{F002983A-1282-450B-B7AA-798F76D97147}" destId="{46B6F7FA-B077-4292-98B1-1444E8F92FD0}" srcOrd="1" destOrd="0" presId="urn:microsoft.com/office/officeart/2005/8/layout/hierarchy6"/>
    <dgm:cxn modelId="{9A25E334-27B7-4E82-9683-E241A06B98C3}" type="presParOf" srcId="{46B6F7FA-B077-4292-98B1-1444E8F92FD0}" destId="{6D0A952F-EA4C-46D3-8E2D-241BE5ACD4B8}" srcOrd="0" destOrd="0" presId="urn:microsoft.com/office/officeart/2005/8/layout/hierarchy6"/>
    <dgm:cxn modelId="{E17FD1BE-ACF2-4E8E-9ED7-DD438FE6E370}" type="presParOf" srcId="{F002983A-1282-450B-B7AA-798F76D97147}" destId="{EEDD8406-0F75-4EE0-9478-E20E994B0225}" srcOrd="2" destOrd="0" presId="urn:microsoft.com/office/officeart/2005/8/layout/hierarchy6"/>
    <dgm:cxn modelId="{BE8A8A47-5571-4522-A926-DC96435F011C}" type="presParOf" srcId="{EEDD8406-0F75-4EE0-9478-E20E994B0225}" destId="{9A7DC545-7896-416B-8425-01D895785DF6}" srcOrd="0" destOrd="0" presId="urn:microsoft.com/office/officeart/2005/8/layout/hierarchy6"/>
    <dgm:cxn modelId="{D1D38358-9897-4A08-9599-CF6A037E9D0A}" type="presParOf" srcId="{EEDD8406-0F75-4EE0-9478-E20E994B0225}" destId="{E39810A7-ADEA-40D9-9C1B-3AB8D7583C5B}" srcOrd="1" destOrd="0" presId="urn:microsoft.com/office/officeart/2005/8/layout/hierarchy6"/>
    <dgm:cxn modelId="{BADE9D8C-DCA5-43BF-BA8A-4288D0A94E20}" type="presParOf" srcId="{F002983A-1282-450B-B7AA-798F76D97147}" destId="{C69C3825-4A4F-4654-B901-6CAA4409B0F4}" srcOrd="3" destOrd="0" presId="urn:microsoft.com/office/officeart/2005/8/layout/hierarchy6"/>
    <dgm:cxn modelId="{4D265183-F119-41F4-BED5-BA2D8C61E3B4}" type="presParOf" srcId="{C69C3825-4A4F-4654-B901-6CAA4409B0F4}" destId="{33623A4A-11F4-478F-8933-4CD1FB3B2F72}" srcOrd="0" destOrd="0" presId="urn:microsoft.com/office/officeart/2005/8/layout/hierarchy6"/>
    <dgm:cxn modelId="{134199F8-6533-4869-BB8A-4DE4786966D9}" type="presParOf" srcId="{F002983A-1282-450B-B7AA-798F76D97147}" destId="{10AF7966-C2B2-4328-BA84-B7ECB9B13E87}" srcOrd="4" destOrd="0" presId="urn:microsoft.com/office/officeart/2005/8/layout/hierarchy6"/>
    <dgm:cxn modelId="{287CDECB-1895-4AD6-A013-429C67EA632A}" type="presParOf" srcId="{10AF7966-C2B2-4328-BA84-B7ECB9B13E87}" destId="{668179D3-69D3-45C8-8425-DB4B00CF433A}" srcOrd="0" destOrd="0" presId="urn:microsoft.com/office/officeart/2005/8/layout/hierarchy6"/>
    <dgm:cxn modelId="{31D9C070-7324-4273-BA5C-E524E2A282E9}" type="presParOf" srcId="{10AF7966-C2B2-4328-BA84-B7ECB9B13E87}" destId="{157AFF42-77EC-4140-864F-0AAC09310212}"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D33F7-283D-44CA-8FAF-19117B21C934}">
      <dsp:nvSpPr>
        <dsp:cNvPr id="0" name=""/>
        <dsp:cNvSpPr/>
      </dsp:nvSpPr>
      <dsp:spPr>
        <a:xfrm rot="10820122">
          <a:off x="3028395" y="2919434"/>
          <a:ext cx="4337523" cy="0"/>
        </a:xfrm>
        <a:custGeom>
          <a:avLst/>
          <a:gdLst/>
          <a:ahLst/>
          <a:cxnLst/>
          <a:rect l="0" t="0" r="0" b="0"/>
          <a:pathLst>
            <a:path>
              <a:moveTo>
                <a:pt x="0" y="0"/>
              </a:moveTo>
              <a:lnTo>
                <a:pt x="4337523"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42CA5B-7890-40EA-A28A-6EC0B631D98A}">
      <dsp:nvSpPr>
        <dsp:cNvPr id="0" name=""/>
        <dsp:cNvSpPr/>
      </dsp:nvSpPr>
      <dsp:spPr>
        <a:xfrm rot="9711213">
          <a:off x="6119622" y="3594182"/>
          <a:ext cx="1278041" cy="0"/>
        </a:xfrm>
        <a:custGeom>
          <a:avLst/>
          <a:gdLst/>
          <a:ahLst/>
          <a:cxnLst/>
          <a:rect l="0" t="0" r="0" b="0"/>
          <a:pathLst>
            <a:path>
              <a:moveTo>
                <a:pt x="0" y="0"/>
              </a:moveTo>
              <a:lnTo>
                <a:pt x="1278041"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612571-E8B6-448F-9F19-566012157D7F}">
      <dsp:nvSpPr>
        <dsp:cNvPr id="0" name=""/>
        <dsp:cNvSpPr/>
      </dsp:nvSpPr>
      <dsp:spPr>
        <a:xfrm rot="12216794">
          <a:off x="6095915" y="2068012"/>
          <a:ext cx="1325456" cy="0"/>
        </a:xfrm>
        <a:custGeom>
          <a:avLst/>
          <a:gdLst/>
          <a:ahLst/>
          <a:cxnLst/>
          <a:rect l="0" t="0" r="0" b="0"/>
          <a:pathLst>
            <a:path>
              <a:moveTo>
                <a:pt x="0" y="0"/>
              </a:moveTo>
              <a:lnTo>
                <a:pt x="1325456" y="0"/>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C1C038-05C8-4E39-AD05-7040D4C5AE2D}">
      <dsp:nvSpPr>
        <dsp:cNvPr id="0" name=""/>
        <dsp:cNvSpPr/>
      </dsp:nvSpPr>
      <dsp:spPr>
        <a:xfrm>
          <a:off x="7365881" y="1459224"/>
          <a:ext cx="2775969" cy="2962055"/>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760" tIns="111760" rIns="111760" bIns="111760" numCol="1" spcCol="1270" anchor="ctr" anchorCtr="0">
          <a:noAutofit/>
        </a:bodyPr>
        <a:lstStyle/>
        <a:p>
          <a:pPr marL="0" lvl="0" indent="0" algn="ctr" defTabSz="1955800">
            <a:lnSpc>
              <a:spcPct val="90000"/>
            </a:lnSpc>
            <a:spcBef>
              <a:spcPct val="0"/>
            </a:spcBef>
            <a:spcAft>
              <a:spcPct val="35000"/>
            </a:spcAft>
            <a:buNone/>
          </a:pPr>
          <a:r>
            <a:rPr lang="en-US" sz="4400" kern="1200" dirty="0"/>
            <a:t>Statewide Water Use Estimates</a:t>
          </a:r>
        </a:p>
      </dsp:txBody>
      <dsp:txXfrm>
        <a:off x="7501393" y="1594736"/>
        <a:ext cx="2504945" cy="2691031"/>
      </dsp:txXfrm>
    </dsp:sp>
    <dsp:sp modelId="{50390C14-7E5E-479A-A378-EE90D2F7735E}">
      <dsp:nvSpPr>
        <dsp:cNvPr id="0" name=""/>
        <dsp:cNvSpPr/>
      </dsp:nvSpPr>
      <dsp:spPr>
        <a:xfrm>
          <a:off x="4850167" y="867503"/>
          <a:ext cx="1301238" cy="1301238"/>
        </a:xfrm>
        <a:prstGeom prst="roundRect">
          <a:avLst/>
        </a:prstGeom>
        <a:solidFill>
          <a:srgbClr val="2A4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Bureau of Reclamation </a:t>
          </a:r>
        </a:p>
      </dsp:txBody>
      <dsp:txXfrm>
        <a:off x="4913688" y="931024"/>
        <a:ext cx="1174196" cy="1174196"/>
      </dsp:txXfrm>
    </dsp:sp>
    <dsp:sp modelId="{5B79E009-E748-4B79-BC79-4DD50304E62D}">
      <dsp:nvSpPr>
        <dsp:cNvPr id="0" name=""/>
        <dsp:cNvSpPr/>
      </dsp:nvSpPr>
      <dsp:spPr>
        <a:xfrm>
          <a:off x="4850167" y="3355823"/>
          <a:ext cx="1301238" cy="1301238"/>
        </a:xfrm>
        <a:prstGeom prst="roundRect">
          <a:avLst/>
        </a:prstGeom>
        <a:solidFill>
          <a:srgbClr val="2A4D7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711200">
            <a:lnSpc>
              <a:spcPct val="90000"/>
            </a:lnSpc>
            <a:spcBef>
              <a:spcPct val="0"/>
            </a:spcBef>
            <a:spcAft>
              <a:spcPct val="35000"/>
            </a:spcAft>
            <a:buNone/>
          </a:pPr>
          <a:r>
            <a:rPr lang="en-US" sz="1600" kern="1200" dirty="0"/>
            <a:t>USGS</a:t>
          </a:r>
        </a:p>
      </dsp:txBody>
      <dsp:txXfrm>
        <a:off x="4913688" y="3419344"/>
        <a:ext cx="1174196" cy="1174196"/>
      </dsp:txXfrm>
    </dsp:sp>
    <dsp:sp modelId="{019D1E6F-6FA8-4A92-BCC8-F49E9F78D9C1}">
      <dsp:nvSpPr>
        <dsp:cNvPr id="0" name=""/>
        <dsp:cNvSpPr/>
      </dsp:nvSpPr>
      <dsp:spPr>
        <a:xfrm>
          <a:off x="1727198" y="2252315"/>
          <a:ext cx="1301234" cy="1301234"/>
        </a:xfrm>
        <a:prstGeom prst="roundRect">
          <a:avLst/>
        </a:prstGeom>
        <a:solidFill>
          <a:schemeClr val="accent1">
            <a:alpha val="90000"/>
            <a:hueOff val="0"/>
            <a:satOff val="0"/>
            <a:lumOff val="0"/>
            <a:alphaOff val="-1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ct val="35000"/>
            </a:spcAft>
            <a:buNone/>
          </a:pPr>
          <a:r>
            <a:rPr lang="en-US" sz="1400" kern="1200" dirty="0"/>
            <a:t>AMA Data </a:t>
          </a:r>
        </a:p>
      </dsp:txBody>
      <dsp:txXfrm>
        <a:off x="1790719" y="2315836"/>
        <a:ext cx="1174192" cy="1174192"/>
      </dsp:txXfrm>
    </dsp:sp>
    <dsp:sp modelId="{344B6D22-DB37-49CF-90AD-F8F248EF90D2}">
      <dsp:nvSpPr>
        <dsp:cNvPr id="0" name=""/>
        <dsp:cNvSpPr/>
      </dsp:nvSpPr>
      <dsp:spPr>
        <a:xfrm rot="3971847">
          <a:off x="2437580" y="3902130"/>
          <a:ext cx="761975" cy="0"/>
        </a:xfrm>
        <a:custGeom>
          <a:avLst/>
          <a:gdLst/>
          <a:ahLst/>
          <a:cxnLst/>
          <a:rect l="0" t="0" r="0" b="0"/>
          <a:pathLst>
            <a:path>
              <a:moveTo>
                <a:pt x="0" y="0"/>
              </a:moveTo>
              <a:lnTo>
                <a:pt x="761975"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4A385EB-07E5-448B-8894-E48F540499BE}">
      <dsp:nvSpPr>
        <dsp:cNvPr id="0" name=""/>
        <dsp:cNvSpPr/>
      </dsp:nvSpPr>
      <dsp:spPr>
        <a:xfrm>
          <a:off x="2681427" y="4250712"/>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Santa Cruz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Industrial</a:t>
          </a:r>
        </a:p>
        <a:p>
          <a:pPr marL="57150" lvl="1" indent="-57150" algn="ctr" defTabSz="400050">
            <a:lnSpc>
              <a:spcPct val="90000"/>
            </a:lnSpc>
            <a:spcBef>
              <a:spcPct val="0"/>
            </a:spcBef>
            <a:spcAft>
              <a:spcPct val="15000"/>
            </a:spcAft>
            <a:buChar char="•"/>
          </a:pPr>
          <a:r>
            <a:rPr lang="en-US" sz="900" kern="1200" dirty="0"/>
            <a:t>Recharge</a:t>
          </a:r>
        </a:p>
      </dsp:txBody>
      <dsp:txXfrm>
        <a:off x="2732244" y="4301529"/>
        <a:ext cx="939354" cy="939354"/>
      </dsp:txXfrm>
    </dsp:sp>
    <dsp:sp modelId="{ADD073D9-848D-4922-9AE3-7E87993E5586}">
      <dsp:nvSpPr>
        <dsp:cNvPr id="0" name=""/>
        <dsp:cNvSpPr/>
      </dsp:nvSpPr>
      <dsp:spPr>
        <a:xfrm rot="7437102">
          <a:off x="1284855" y="3902125"/>
          <a:ext cx="840440" cy="0"/>
        </a:xfrm>
        <a:custGeom>
          <a:avLst/>
          <a:gdLst/>
          <a:ahLst/>
          <a:cxnLst/>
          <a:rect l="0" t="0" r="0" b="0"/>
          <a:pathLst>
            <a:path>
              <a:moveTo>
                <a:pt x="0" y="0"/>
              </a:moveTo>
              <a:lnTo>
                <a:pt x="840440"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7249F3-7627-4B06-A47E-2D5772D3A6AD}">
      <dsp:nvSpPr>
        <dsp:cNvPr id="0" name=""/>
        <dsp:cNvSpPr/>
      </dsp:nvSpPr>
      <dsp:spPr>
        <a:xfrm>
          <a:off x="599451" y="4250701"/>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Tucson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Industrial</a:t>
          </a:r>
        </a:p>
        <a:p>
          <a:pPr marL="57150" lvl="1" indent="-57150" algn="ctr" defTabSz="400050">
            <a:lnSpc>
              <a:spcPct val="90000"/>
            </a:lnSpc>
            <a:spcBef>
              <a:spcPct val="0"/>
            </a:spcBef>
            <a:spcAft>
              <a:spcPct val="15000"/>
            </a:spcAft>
            <a:buChar char="•"/>
          </a:pPr>
          <a:r>
            <a:rPr lang="en-US" sz="900" kern="1200" dirty="0"/>
            <a:t>Tribal (estimated)</a:t>
          </a:r>
        </a:p>
        <a:p>
          <a:pPr marL="57150" lvl="1" indent="-57150" algn="ctr" defTabSz="400050">
            <a:lnSpc>
              <a:spcPct val="90000"/>
            </a:lnSpc>
            <a:spcBef>
              <a:spcPct val="0"/>
            </a:spcBef>
            <a:spcAft>
              <a:spcPct val="15000"/>
            </a:spcAft>
            <a:buChar char="•"/>
          </a:pPr>
          <a:r>
            <a:rPr lang="en-US" sz="900" kern="1200" dirty="0"/>
            <a:t>Recharge</a:t>
          </a:r>
        </a:p>
      </dsp:txBody>
      <dsp:txXfrm>
        <a:off x="650268" y="4301518"/>
        <a:ext cx="939354" cy="939354"/>
      </dsp:txXfrm>
    </dsp:sp>
    <dsp:sp modelId="{54858A16-2EF0-4D44-8EA0-8F17A70A649A}">
      <dsp:nvSpPr>
        <dsp:cNvPr id="0" name=""/>
        <dsp:cNvSpPr/>
      </dsp:nvSpPr>
      <dsp:spPr>
        <a:xfrm rot="10700350">
          <a:off x="1293349" y="2928085"/>
          <a:ext cx="433939" cy="0"/>
        </a:xfrm>
        <a:custGeom>
          <a:avLst/>
          <a:gdLst/>
          <a:ahLst/>
          <a:cxnLst/>
          <a:rect l="0" t="0" r="0" b="0"/>
          <a:pathLst>
            <a:path>
              <a:moveTo>
                <a:pt x="0" y="0"/>
              </a:moveTo>
              <a:lnTo>
                <a:pt x="433939"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F2D6D8-7FD5-4E55-B488-742532BDB08A}">
      <dsp:nvSpPr>
        <dsp:cNvPr id="0" name=""/>
        <dsp:cNvSpPr/>
      </dsp:nvSpPr>
      <dsp:spPr>
        <a:xfrm>
          <a:off x="252452" y="2428971"/>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Pinal AMA</a:t>
          </a:r>
        </a:p>
        <a:p>
          <a:pPr marL="57150" lvl="1" indent="-57150" algn="ctr" defTabSz="355600">
            <a:lnSpc>
              <a:spcPct val="90000"/>
            </a:lnSpc>
            <a:spcBef>
              <a:spcPct val="0"/>
            </a:spcBef>
            <a:spcAft>
              <a:spcPct val="15000"/>
            </a:spcAft>
            <a:buChar char="•"/>
          </a:pPr>
          <a:r>
            <a:rPr lang="en-US" sz="800" kern="1200" dirty="0"/>
            <a:t>Ag</a:t>
          </a:r>
        </a:p>
        <a:p>
          <a:pPr marL="57150" lvl="1" indent="-57150" algn="ctr" defTabSz="355600">
            <a:lnSpc>
              <a:spcPct val="90000"/>
            </a:lnSpc>
            <a:spcBef>
              <a:spcPct val="0"/>
            </a:spcBef>
            <a:spcAft>
              <a:spcPct val="15000"/>
            </a:spcAft>
            <a:buChar char="•"/>
          </a:pPr>
          <a:r>
            <a:rPr lang="en-US" sz="800" kern="1200" dirty="0"/>
            <a:t>Muni</a:t>
          </a:r>
        </a:p>
        <a:p>
          <a:pPr marL="57150" lvl="1" indent="-57150" algn="ctr" defTabSz="355600">
            <a:lnSpc>
              <a:spcPct val="90000"/>
            </a:lnSpc>
            <a:spcBef>
              <a:spcPct val="0"/>
            </a:spcBef>
            <a:spcAft>
              <a:spcPct val="15000"/>
            </a:spcAft>
            <a:buChar char="•"/>
          </a:pPr>
          <a:r>
            <a:rPr lang="en-US" sz="800" kern="1200" dirty="0"/>
            <a:t>Industrial</a:t>
          </a:r>
        </a:p>
        <a:p>
          <a:pPr marL="57150" lvl="1" indent="-57150" algn="ctr" defTabSz="355600">
            <a:lnSpc>
              <a:spcPct val="90000"/>
            </a:lnSpc>
            <a:spcBef>
              <a:spcPct val="0"/>
            </a:spcBef>
            <a:spcAft>
              <a:spcPct val="15000"/>
            </a:spcAft>
            <a:buChar char="•"/>
          </a:pPr>
          <a:r>
            <a:rPr lang="en-US" sz="800" kern="1200" dirty="0"/>
            <a:t>Tribal (estimated)</a:t>
          </a:r>
        </a:p>
        <a:p>
          <a:pPr marL="57150" lvl="1" indent="-57150" algn="ctr" defTabSz="355600">
            <a:lnSpc>
              <a:spcPct val="90000"/>
            </a:lnSpc>
            <a:spcBef>
              <a:spcPct val="0"/>
            </a:spcBef>
            <a:spcAft>
              <a:spcPct val="15000"/>
            </a:spcAft>
            <a:buChar char="•"/>
          </a:pPr>
          <a:r>
            <a:rPr lang="en-US" sz="800" kern="1200"/>
            <a:t>Recharge</a:t>
          </a:r>
          <a:endParaRPr lang="en-US" sz="800" kern="1200" dirty="0"/>
        </a:p>
      </dsp:txBody>
      <dsp:txXfrm>
        <a:off x="303269" y="2479788"/>
        <a:ext cx="939354" cy="939354"/>
      </dsp:txXfrm>
    </dsp:sp>
    <dsp:sp modelId="{641BC8FB-5CD0-410C-88AD-238938B5D3EB}">
      <dsp:nvSpPr>
        <dsp:cNvPr id="0" name=""/>
        <dsp:cNvSpPr/>
      </dsp:nvSpPr>
      <dsp:spPr>
        <a:xfrm rot="14195187">
          <a:off x="1387489" y="1950278"/>
          <a:ext cx="723686" cy="0"/>
        </a:xfrm>
        <a:custGeom>
          <a:avLst/>
          <a:gdLst/>
          <a:ahLst/>
          <a:cxnLst/>
          <a:rect l="0" t="0" r="0" b="0"/>
          <a:pathLst>
            <a:path>
              <a:moveTo>
                <a:pt x="0" y="0"/>
              </a:moveTo>
              <a:lnTo>
                <a:pt x="723686"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1A42232-67FE-4345-B8A5-0AB54DE448D4}">
      <dsp:nvSpPr>
        <dsp:cNvPr id="0" name=""/>
        <dsp:cNvSpPr/>
      </dsp:nvSpPr>
      <dsp:spPr>
        <a:xfrm>
          <a:off x="686199" y="607252"/>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Phoenix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Industrial</a:t>
          </a:r>
        </a:p>
        <a:p>
          <a:pPr marL="57150" lvl="1" indent="-57150" algn="ctr" defTabSz="400050">
            <a:lnSpc>
              <a:spcPct val="90000"/>
            </a:lnSpc>
            <a:spcBef>
              <a:spcPct val="0"/>
            </a:spcBef>
            <a:spcAft>
              <a:spcPct val="15000"/>
            </a:spcAft>
            <a:buChar char="•"/>
          </a:pPr>
          <a:r>
            <a:rPr lang="en-US" sz="900" kern="1200" dirty="0"/>
            <a:t>Tribal (estimated)</a:t>
          </a:r>
        </a:p>
        <a:p>
          <a:pPr marL="57150" lvl="1" indent="-57150" algn="ctr" defTabSz="400050">
            <a:lnSpc>
              <a:spcPct val="90000"/>
            </a:lnSpc>
            <a:spcBef>
              <a:spcPct val="0"/>
            </a:spcBef>
            <a:spcAft>
              <a:spcPct val="15000"/>
            </a:spcAft>
            <a:buChar char="•"/>
          </a:pPr>
          <a:r>
            <a:rPr lang="en-US" sz="900" kern="1200" dirty="0"/>
            <a:t>Recharge</a:t>
          </a:r>
        </a:p>
      </dsp:txBody>
      <dsp:txXfrm>
        <a:off x="737016" y="658069"/>
        <a:ext cx="939354" cy="939354"/>
      </dsp:txXfrm>
    </dsp:sp>
    <dsp:sp modelId="{56BB7300-87D6-4323-AAA5-459B93E02CA3}">
      <dsp:nvSpPr>
        <dsp:cNvPr id="0" name=""/>
        <dsp:cNvSpPr/>
      </dsp:nvSpPr>
      <dsp:spPr>
        <a:xfrm rot="17900722">
          <a:off x="2574440" y="1993652"/>
          <a:ext cx="587800" cy="0"/>
        </a:xfrm>
        <a:custGeom>
          <a:avLst/>
          <a:gdLst/>
          <a:ahLst/>
          <a:cxnLst/>
          <a:rect l="0" t="0" r="0" b="0"/>
          <a:pathLst>
            <a:path>
              <a:moveTo>
                <a:pt x="0" y="0"/>
              </a:moveTo>
              <a:lnTo>
                <a:pt x="587800" y="0"/>
              </a:lnTo>
            </a:path>
          </a:pathLst>
        </a:custGeom>
        <a:noFill/>
        <a:ln w="12700" cap="flat" cmpd="sng" algn="ctr">
          <a:solidFill>
            <a:schemeClr val="accent1">
              <a:tint val="7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BB73BA-6BD6-4C8D-8865-A89DB8227537}">
      <dsp:nvSpPr>
        <dsp:cNvPr id="0" name=""/>
        <dsp:cNvSpPr/>
      </dsp:nvSpPr>
      <dsp:spPr>
        <a:xfrm>
          <a:off x="2768175" y="694002"/>
          <a:ext cx="1040988" cy="1040988"/>
        </a:xfrm>
        <a:prstGeom prst="roundRect">
          <a:avLst/>
        </a:prstGeom>
        <a:solidFill>
          <a:srgbClr val="8296B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t" anchorCtr="0">
          <a:noAutofit/>
        </a:bodyPr>
        <a:lstStyle/>
        <a:p>
          <a:pPr marL="0" lvl="0" indent="0" algn="ctr" defTabSz="444500">
            <a:lnSpc>
              <a:spcPct val="90000"/>
            </a:lnSpc>
            <a:spcBef>
              <a:spcPct val="0"/>
            </a:spcBef>
            <a:spcAft>
              <a:spcPct val="35000"/>
            </a:spcAft>
            <a:buNone/>
          </a:pPr>
          <a:r>
            <a:rPr lang="en-US" sz="1000" b="1" kern="1200" dirty="0"/>
            <a:t>Prescott AMA</a:t>
          </a:r>
        </a:p>
        <a:p>
          <a:pPr marL="57150" lvl="1" indent="-57150" algn="ctr" defTabSz="400050">
            <a:lnSpc>
              <a:spcPct val="90000"/>
            </a:lnSpc>
            <a:spcBef>
              <a:spcPct val="0"/>
            </a:spcBef>
            <a:spcAft>
              <a:spcPct val="15000"/>
            </a:spcAft>
            <a:buChar char="•"/>
          </a:pPr>
          <a:r>
            <a:rPr lang="en-US" sz="900" kern="1200" dirty="0"/>
            <a:t>Ag</a:t>
          </a:r>
        </a:p>
        <a:p>
          <a:pPr marL="57150" lvl="1" indent="-57150" algn="ctr" defTabSz="400050">
            <a:lnSpc>
              <a:spcPct val="90000"/>
            </a:lnSpc>
            <a:spcBef>
              <a:spcPct val="0"/>
            </a:spcBef>
            <a:spcAft>
              <a:spcPct val="15000"/>
            </a:spcAft>
            <a:buChar char="•"/>
          </a:pPr>
          <a:r>
            <a:rPr lang="en-US" sz="900" kern="1200" dirty="0"/>
            <a:t>Muni</a:t>
          </a:r>
        </a:p>
        <a:p>
          <a:pPr marL="57150" lvl="1" indent="-57150" algn="ctr" defTabSz="400050">
            <a:lnSpc>
              <a:spcPct val="90000"/>
            </a:lnSpc>
            <a:spcBef>
              <a:spcPct val="0"/>
            </a:spcBef>
            <a:spcAft>
              <a:spcPct val="15000"/>
            </a:spcAft>
            <a:buChar char="•"/>
          </a:pPr>
          <a:r>
            <a:rPr lang="en-US" sz="900" kern="1200" dirty="0"/>
            <a:t>Ind</a:t>
          </a:r>
        </a:p>
        <a:p>
          <a:pPr marL="57150" lvl="1" indent="-57150" algn="ctr" defTabSz="400050">
            <a:lnSpc>
              <a:spcPct val="90000"/>
            </a:lnSpc>
            <a:spcBef>
              <a:spcPct val="0"/>
            </a:spcBef>
            <a:spcAft>
              <a:spcPct val="15000"/>
            </a:spcAft>
            <a:buChar char="•"/>
          </a:pPr>
          <a:r>
            <a:rPr lang="en-US" sz="900" kern="1200" dirty="0"/>
            <a:t>Recharge</a:t>
          </a:r>
        </a:p>
      </dsp:txBody>
      <dsp:txXfrm>
        <a:off x="2818992" y="744819"/>
        <a:ext cx="939354" cy="939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79A1A8-1711-4F14-AA4B-B692744A1EDD}">
      <dsp:nvSpPr>
        <dsp:cNvPr id="0" name=""/>
        <dsp:cNvSpPr/>
      </dsp:nvSpPr>
      <dsp:spPr>
        <a:xfrm>
          <a:off x="685799" y="0"/>
          <a:ext cx="7772400" cy="5008651"/>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FD7084-80A0-4FE5-976F-A37336FBC643}">
      <dsp:nvSpPr>
        <dsp:cNvPr id="0" name=""/>
        <dsp:cNvSpPr/>
      </dsp:nvSpPr>
      <dsp:spPr>
        <a:xfrm>
          <a:off x="309860" y="1423398"/>
          <a:ext cx="2743200" cy="2161854"/>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Phoenix AMA</a:t>
          </a:r>
        </a:p>
        <a:p>
          <a:pPr marL="171450" lvl="1" indent="-171450" algn="l" defTabSz="844550">
            <a:lnSpc>
              <a:spcPct val="90000"/>
            </a:lnSpc>
            <a:spcBef>
              <a:spcPct val="0"/>
            </a:spcBef>
            <a:spcAft>
              <a:spcPct val="15000"/>
            </a:spcAft>
            <a:buChar char="•"/>
          </a:pPr>
          <a:r>
            <a:rPr lang="en-US" sz="1900" kern="1200"/>
            <a:t>Final Adoption (</a:t>
          </a:r>
          <a:r>
            <a:rPr lang="en-US" sz="1900" kern="1200" err="1"/>
            <a:t>est</a:t>
          </a:r>
          <a:r>
            <a:rPr lang="en-US" sz="1900" kern="1200"/>
            <a:t> Summer 2020)</a:t>
          </a:r>
        </a:p>
        <a:p>
          <a:pPr marL="171450" lvl="1" indent="-171450" algn="l" defTabSz="844550">
            <a:lnSpc>
              <a:spcPct val="90000"/>
            </a:lnSpc>
            <a:spcBef>
              <a:spcPct val="0"/>
            </a:spcBef>
            <a:spcAft>
              <a:spcPct val="15000"/>
            </a:spcAft>
            <a:buChar char="•"/>
          </a:pPr>
          <a:r>
            <a:rPr lang="en-US" sz="1900" kern="1200"/>
            <a:t>Programs Effective 1/1/2023</a:t>
          </a:r>
        </a:p>
      </dsp:txBody>
      <dsp:txXfrm>
        <a:off x="415393" y="1528931"/>
        <a:ext cx="2532134" cy="1950788"/>
      </dsp:txXfrm>
    </dsp:sp>
    <dsp:sp modelId="{DB767336-3BE6-40BA-9980-797EA54A6F16}">
      <dsp:nvSpPr>
        <dsp:cNvPr id="0" name=""/>
        <dsp:cNvSpPr/>
      </dsp:nvSpPr>
      <dsp:spPr>
        <a:xfrm>
          <a:off x="3200399" y="1424691"/>
          <a:ext cx="2743200" cy="215926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Santa Cruz AMA</a:t>
          </a:r>
        </a:p>
        <a:p>
          <a:pPr marL="171450" lvl="1" indent="-171450" algn="l" defTabSz="844550">
            <a:lnSpc>
              <a:spcPct val="90000"/>
            </a:lnSpc>
            <a:spcBef>
              <a:spcPct val="0"/>
            </a:spcBef>
            <a:spcAft>
              <a:spcPct val="15000"/>
            </a:spcAft>
            <a:buChar char="•"/>
          </a:pPr>
          <a:r>
            <a:rPr lang="en-US" sz="1900" kern="1200"/>
            <a:t>Final Adoption (</a:t>
          </a:r>
          <a:r>
            <a:rPr lang="en-US" sz="1900" kern="1200" err="1"/>
            <a:t>est</a:t>
          </a:r>
          <a:r>
            <a:rPr lang="en-US" sz="1900" kern="1200"/>
            <a:t> Winter 2020)</a:t>
          </a:r>
        </a:p>
        <a:p>
          <a:pPr marL="171450" lvl="1" indent="-171450" algn="l" defTabSz="844550">
            <a:lnSpc>
              <a:spcPct val="90000"/>
            </a:lnSpc>
            <a:spcBef>
              <a:spcPct val="0"/>
            </a:spcBef>
            <a:spcAft>
              <a:spcPct val="15000"/>
            </a:spcAft>
            <a:buChar char="•"/>
          </a:pPr>
          <a:r>
            <a:rPr lang="en-US" sz="1900" kern="1200"/>
            <a:t>Programs Effective 1/1/2023</a:t>
          </a:r>
        </a:p>
      </dsp:txBody>
      <dsp:txXfrm>
        <a:off x="3305806" y="1530098"/>
        <a:ext cx="2532386" cy="1948455"/>
      </dsp:txXfrm>
    </dsp:sp>
    <dsp:sp modelId="{9EA7CA3F-85CF-488E-BC01-0BFB6698EA65}">
      <dsp:nvSpPr>
        <dsp:cNvPr id="0" name=""/>
        <dsp:cNvSpPr/>
      </dsp:nvSpPr>
      <dsp:spPr>
        <a:xfrm>
          <a:off x="6090939" y="1424691"/>
          <a:ext cx="2743200" cy="2159269"/>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Pinal AMA</a:t>
          </a:r>
        </a:p>
        <a:p>
          <a:pPr marL="171450" lvl="1" indent="-171450" algn="l" defTabSz="844550">
            <a:lnSpc>
              <a:spcPct val="90000"/>
            </a:lnSpc>
            <a:spcBef>
              <a:spcPct val="0"/>
            </a:spcBef>
            <a:spcAft>
              <a:spcPct val="15000"/>
            </a:spcAft>
            <a:buChar char="•"/>
          </a:pPr>
          <a:r>
            <a:rPr lang="en-US" sz="1900" kern="1200"/>
            <a:t>Final Adoption (</a:t>
          </a:r>
          <a:r>
            <a:rPr lang="en-US" sz="1900" kern="1200" err="1"/>
            <a:t>est</a:t>
          </a:r>
          <a:r>
            <a:rPr lang="en-US" sz="1900" kern="1200"/>
            <a:t> Summer 2021)</a:t>
          </a:r>
        </a:p>
        <a:p>
          <a:pPr marL="171450" lvl="1" indent="-171450" algn="l" defTabSz="844550">
            <a:lnSpc>
              <a:spcPct val="90000"/>
            </a:lnSpc>
            <a:spcBef>
              <a:spcPct val="0"/>
            </a:spcBef>
            <a:spcAft>
              <a:spcPct val="15000"/>
            </a:spcAft>
            <a:buChar char="•"/>
          </a:pPr>
          <a:r>
            <a:rPr lang="en-US" sz="1900" kern="1200"/>
            <a:t>Programs Effective 1/1/2024</a:t>
          </a:r>
        </a:p>
      </dsp:txBody>
      <dsp:txXfrm>
        <a:off x="6196346" y="1530098"/>
        <a:ext cx="2532386" cy="19484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6441B-257F-43A0-B7BA-A6D2D6A31D20}">
      <dsp:nvSpPr>
        <dsp:cNvPr id="0" name=""/>
        <dsp:cNvSpPr/>
      </dsp:nvSpPr>
      <dsp:spPr>
        <a:xfrm>
          <a:off x="223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1. Initial Draft Published</a:t>
          </a:r>
        </a:p>
      </dsp:txBody>
      <dsp:txXfrm>
        <a:off x="399603" y="769308"/>
        <a:ext cx="1192113" cy="794742"/>
      </dsp:txXfrm>
    </dsp:sp>
    <dsp:sp modelId="{A429A951-CCA6-4EAD-A3A9-54526B45C08E}">
      <dsp:nvSpPr>
        <dsp:cNvPr id="0" name=""/>
        <dsp:cNvSpPr/>
      </dsp:nvSpPr>
      <dsp:spPr>
        <a:xfrm>
          <a:off x="179040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2. GUAC and Public Comments</a:t>
          </a:r>
        </a:p>
      </dsp:txBody>
      <dsp:txXfrm>
        <a:off x="2187773" y="769308"/>
        <a:ext cx="1192113" cy="794742"/>
      </dsp:txXfrm>
    </dsp:sp>
    <dsp:sp modelId="{56CE9269-779C-4E13-BFA1-939712F079F2}">
      <dsp:nvSpPr>
        <dsp:cNvPr id="0" name=""/>
        <dsp:cNvSpPr/>
      </dsp:nvSpPr>
      <dsp:spPr>
        <a:xfrm>
          <a:off x="357857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3. Updated Draft Published</a:t>
          </a:r>
        </a:p>
      </dsp:txBody>
      <dsp:txXfrm>
        <a:off x="3975943" y="769308"/>
        <a:ext cx="1192113" cy="794742"/>
      </dsp:txXfrm>
    </dsp:sp>
    <dsp:sp modelId="{3C149DD8-99B0-4BF4-8050-13E4A1951FBB}">
      <dsp:nvSpPr>
        <dsp:cNvPr id="0" name=""/>
        <dsp:cNvSpPr/>
      </dsp:nvSpPr>
      <dsp:spPr>
        <a:xfrm>
          <a:off x="536674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4. Public Hearing</a:t>
          </a:r>
        </a:p>
      </dsp:txBody>
      <dsp:txXfrm>
        <a:off x="5764113" y="769308"/>
        <a:ext cx="1192113" cy="794742"/>
      </dsp:txXfrm>
    </dsp:sp>
    <dsp:sp modelId="{DA2C6FBB-B468-4D82-B487-7B12EE916892}">
      <dsp:nvSpPr>
        <dsp:cNvPr id="0" name=""/>
        <dsp:cNvSpPr/>
      </dsp:nvSpPr>
      <dsp:spPr>
        <a:xfrm>
          <a:off x="7154912" y="769308"/>
          <a:ext cx="1986855" cy="794742"/>
        </a:xfrm>
        <a:prstGeom prst="chevron">
          <a:avLst/>
        </a:prstGeom>
        <a:solidFill>
          <a:schemeClr val="accent1">
            <a:hueOff val="0"/>
            <a:satOff val="0"/>
            <a:lum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a:t>5. Final Adoption</a:t>
          </a:r>
        </a:p>
      </dsp:txBody>
      <dsp:txXfrm>
        <a:off x="7552283" y="769308"/>
        <a:ext cx="1192113" cy="7947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2A4CC5-1EC1-4E52-BC50-4CEFD130EF9A}">
      <dsp:nvSpPr>
        <dsp:cNvPr id="0" name=""/>
        <dsp:cNvSpPr/>
      </dsp:nvSpPr>
      <dsp:spPr>
        <a:xfrm>
          <a:off x="1000630" y="1921"/>
          <a:ext cx="2864420" cy="114576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accent5"/>
              </a:solidFill>
            </a:rPr>
            <a:t>MPWG</a:t>
          </a:r>
        </a:p>
      </dsp:txBody>
      <dsp:txXfrm>
        <a:off x="1573514" y="1921"/>
        <a:ext cx="1718652" cy="1145768"/>
      </dsp:txXfrm>
    </dsp:sp>
    <dsp:sp modelId="{9ED7E1DE-0CDE-4D2E-B9AA-06EEF8D428C8}">
      <dsp:nvSpPr>
        <dsp:cNvPr id="0" name=""/>
        <dsp:cNvSpPr/>
      </dsp:nvSpPr>
      <dsp:spPr>
        <a:xfrm>
          <a:off x="3492676" y="99311"/>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Program Analysis</a:t>
          </a:r>
        </a:p>
      </dsp:txBody>
      <dsp:txXfrm>
        <a:off x="3968170" y="99311"/>
        <a:ext cx="1426482" cy="950987"/>
      </dsp:txXfrm>
    </dsp:sp>
    <dsp:sp modelId="{9C7A29CB-3B06-4FEE-B4C5-5667C59A47EB}">
      <dsp:nvSpPr>
        <dsp:cNvPr id="0" name=""/>
        <dsp:cNvSpPr/>
      </dsp:nvSpPr>
      <dsp:spPr>
        <a:xfrm>
          <a:off x="5537300" y="99311"/>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Program Development</a:t>
          </a:r>
        </a:p>
      </dsp:txBody>
      <dsp:txXfrm>
        <a:off x="6012794" y="99311"/>
        <a:ext cx="1426482" cy="950987"/>
      </dsp:txXfrm>
    </dsp:sp>
    <dsp:sp modelId="{EE5C596F-5C1C-4652-9EF0-585B3F70D382}">
      <dsp:nvSpPr>
        <dsp:cNvPr id="0" name=""/>
        <dsp:cNvSpPr/>
      </dsp:nvSpPr>
      <dsp:spPr>
        <a:xfrm>
          <a:off x="1000630" y="1308096"/>
          <a:ext cx="2864420" cy="114576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accent5"/>
              </a:solidFill>
            </a:rPr>
            <a:t>Drafting</a:t>
          </a:r>
          <a:r>
            <a:rPr lang="en-US" sz="2300" kern="1200" dirty="0"/>
            <a:t>	</a:t>
          </a:r>
        </a:p>
      </dsp:txBody>
      <dsp:txXfrm>
        <a:off x="1573514" y="1308096"/>
        <a:ext cx="1718652" cy="1145768"/>
      </dsp:txXfrm>
    </dsp:sp>
    <dsp:sp modelId="{34F5CD18-5B54-42EE-BC3E-1C7EAE831423}">
      <dsp:nvSpPr>
        <dsp:cNvPr id="0" name=""/>
        <dsp:cNvSpPr/>
      </dsp:nvSpPr>
      <dsp:spPr>
        <a:xfrm>
          <a:off x="3492676" y="1405487"/>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Document Structure </a:t>
          </a:r>
          <a:r>
            <a:rPr lang="en-US" sz="1500" kern="1200"/>
            <a:t>&amp; Content</a:t>
          </a:r>
          <a:endParaRPr lang="en-US" sz="1500" kern="1200" dirty="0"/>
        </a:p>
      </dsp:txBody>
      <dsp:txXfrm>
        <a:off x="3968170" y="1405487"/>
        <a:ext cx="1426482" cy="950987"/>
      </dsp:txXfrm>
    </dsp:sp>
    <dsp:sp modelId="{8796B4ED-19F3-4166-9A6D-FB96693247A0}">
      <dsp:nvSpPr>
        <dsp:cNvPr id="0" name=""/>
        <dsp:cNvSpPr/>
      </dsp:nvSpPr>
      <dsp:spPr>
        <a:xfrm>
          <a:off x="5537300" y="1405487"/>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Implementation &amp; Strategy</a:t>
          </a:r>
        </a:p>
      </dsp:txBody>
      <dsp:txXfrm>
        <a:off x="6012794" y="1405487"/>
        <a:ext cx="1426482" cy="950987"/>
      </dsp:txXfrm>
    </dsp:sp>
    <dsp:sp modelId="{398117A5-F7E1-4279-8530-6A639B5C2839}">
      <dsp:nvSpPr>
        <dsp:cNvPr id="0" name=""/>
        <dsp:cNvSpPr/>
      </dsp:nvSpPr>
      <dsp:spPr>
        <a:xfrm>
          <a:off x="1000630" y="2614272"/>
          <a:ext cx="2864420" cy="1145768"/>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210" tIns="14605" rIns="0"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accent5"/>
              </a:solidFill>
            </a:rPr>
            <a:t>Promulgation</a:t>
          </a:r>
        </a:p>
      </dsp:txBody>
      <dsp:txXfrm>
        <a:off x="1573514" y="2614272"/>
        <a:ext cx="1718652" cy="1145768"/>
      </dsp:txXfrm>
    </dsp:sp>
    <dsp:sp modelId="{04C9DE41-B084-4205-9AFD-0A4BC418DCE8}">
      <dsp:nvSpPr>
        <dsp:cNvPr id="0" name=""/>
        <dsp:cNvSpPr/>
      </dsp:nvSpPr>
      <dsp:spPr>
        <a:xfrm>
          <a:off x="3492676" y="2711662"/>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dirty="0"/>
            <a:t>Present to GUACs and stakeholders</a:t>
          </a:r>
        </a:p>
      </dsp:txBody>
      <dsp:txXfrm>
        <a:off x="3968170" y="2711662"/>
        <a:ext cx="1426482" cy="950987"/>
      </dsp:txXfrm>
    </dsp:sp>
    <dsp:sp modelId="{3E8FAF63-9692-4C25-879E-736B566DA0A9}">
      <dsp:nvSpPr>
        <dsp:cNvPr id="0" name=""/>
        <dsp:cNvSpPr/>
      </dsp:nvSpPr>
      <dsp:spPr>
        <a:xfrm>
          <a:off x="5537300" y="2711662"/>
          <a:ext cx="2377469" cy="950987"/>
        </a:xfrm>
        <a:prstGeom prst="chevron">
          <a:avLst/>
        </a:prstGeom>
        <a:solidFill>
          <a:schemeClr val="accent1">
            <a:alpha val="90000"/>
            <a:tint val="40000"/>
            <a:hueOff val="0"/>
            <a:satOff val="0"/>
            <a:lumOff val="0"/>
            <a:alphaOff val="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en-US" sz="1500" kern="1200"/>
            <a:t>Conservation </a:t>
          </a:r>
          <a:r>
            <a:rPr lang="en-US" sz="1500" kern="1200" dirty="0"/>
            <a:t>Programs become effective 1/1/2025</a:t>
          </a:r>
        </a:p>
      </dsp:txBody>
      <dsp:txXfrm>
        <a:off x="6012794" y="2711662"/>
        <a:ext cx="1426482" cy="9509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8179D3-69D3-45C8-8425-DB4B00CF433A}">
      <dsp:nvSpPr>
        <dsp:cNvPr id="0" name=""/>
        <dsp:cNvSpPr/>
      </dsp:nvSpPr>
      <dsp:spPr>
        <a:xfrm>
          <a:off x="0" y="3114675"/>
          <a:ext cx="9144000" cy="10144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Breakout</a:t>
          </a:r>
        </a:p>
      </dsp:txBody>
      <dsp:txXfrm>
        <a:off x="0" y="3114675"/>
        <a:ext cx="2743200" cy="1014412"/>
      </dsp:txXfrm>
    </dsp:sp>
    <dsp:sp modelId="{9A7DC545-7896-416B-8425-01D895785DF6}">
      <dsp:nvSpPr>
        <dsp:cNvPr id="0" name=""/>
        <dsp:cNvSpPr/>
      </dsp:nvSpPr>
      <dsp:spPr>
        <a:xfrm>
          <a:off x="0" y="1931193"/>
          <a:ext cx="9144000" cy="10144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Subgroup</a:t>
          </a:r>
        </a:p>
      </dsp:txBody>
      <dsp:txXfrm>
        <a:off x="0" y="1931193"/>
        <a:ext cx="2743200" cy="1014412"/>
      </dsp:txXfrm>
    </dsp:sp>
    <dsp:sp modelId="{456655F7-FF2E-4E72-B54F-234D54EAA4CD}">
      <dsp:nvSpPr>
        <dsp:cNvPr id="0" name=""/>
        <dsp:cNvSpPr/>
      </dsp:nvSpPr>
      <dsp:spPr>
        <a:xfrm>
          <a:off x="0" y="747712"/>
          <a:ext cx="9144000" cy="1014412"/>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t>Work Group</a:t>
          </a:r>
        </a:p>
      </dsp:txBody>
      <dsp:txXfrm>
        <a:off x="0" y="747712"/>
        <a:ext cx="2743200" cy="1014412"/>
      </dsp:txXfrm>
    </dsp:sp>
    <dsp:sp modelId="{7146E05E-80BE-47F8-AA36-EB5F373A34BF}">
      <dsp:nvSpPr>
        <dsp:cNvPr id="0" name=""/>
        <dsp:cNvSpPr/>
      </dsp:nvSpPr>
      <dsp:spPr>
        <a:xfrm>
          <a:off x="5218152" y="832246"/>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MPWG</a:t>
          </a:r>
        </a:p>
      </dsp:txBody>
      <dsp:txXfrm>
        <a:off x="5242911" y="857005"/>
        <a:ext cx="1218497" cy="795825"/>
      </dsp:txXfrm>
    </dsp:sp>
    <dsp:sp modelId="{E5106E5B-1C63-4BC5-9D6F-5CEBB7EEE1A1}">
      <dsp:nvSpPr>
        <dsp:cNvPr id="0" name=""/>
        <dsp:cNvSpPr/>
      </dsp:nvSpPr>
      <dsp:spPr>
        <a:xfrm>
          <a:off x="3379529" y="1677590"/>
          <a:ext cx="2472630" cy="338137"/>
        </a:xfrm>
        <a:custGeom>
          <a:avLst/>
          <a:gdLst/>
          <a:ahLst/>
          <a:cxnLst/>
          <a:rect l="0" t="0" r="0" b="0"/>
          <a:pathLst>
            <a:path>
              <a:moveTo>
                <a:pt x="2472630" y="0"/>
              </a:moveTo>
              <a:lnTo>
                <a:pt x="2472630" y="169068"/>
              </a:lnTo>
              <a:lnTo>
                <a:pt x="0" y="169068"/>
              </a:lnTo>
              <a:lnTo>
                <a:pt x="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ACFEAA0-4F62-4D01-9126-24D28D44E375}">
      <dsp:nvSpPr>
        <dsp:cNvPr id="0" name=""/>
        <dsp:cNvSpPr/>
      </dsp:nvSpPr>
      <dsp:spPr>
        <a:xfrm>
          <a:off x="2745521"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Ag</a:t>
          </a:r>
        </a:p>
      </dsp:txBody>
      <dsp:txXfrm>
        <a:off x="2770280" y="2040487"/>
        <a:ext cx="1218497" cy="795825"/>
      </dsp:txXfrm>
    </dsp:sp>
    <dsp:sp modelId="{59DF1108-4D72-4AB7-BF5D-C727A9B63A0E}">
      <dsp:nvSpPr>
        <dsp:cNvPr id="0" name=""/>
        <dsp:cNvSpPr/>
      </dsp:nvSpPr>
      <dsp:spPr>
        <a:xfrm>
          <a:off x="5027949" y="1677590"/>
          <a:ext cx="824210" cy="338137"/>
        </a:xfrm>
        <a:custGeom>
          <a:avLst/>
          <a:gdLst/>
          <a:ahLst/>
          <a:cxnLst/>
          <a:rect l="0" t="0" r="0" b="0"/>
          <a:pathLst>
            <a:path>
              <a:moveTo>
                <a:pt x="824210" y="0"/>
              </a:moveTo>
              <a:lnTo>
                <a:pt x="824210" y="169068"/>
              </a:lnTo>
              <a:lnTo>
                <a:pt x="0" y="169068"/>
              </a:lnTo>
              <a:lnTo>
                <a:pt x="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1E9411-28E7-4597-BECD-126A229E8171}">
      <dsp:nvSpPr>
        <dsp:cNvPr id="0" name=""/>
        <dsp:cNvSpPr/>
      </dsp:nvSpPr>
      <dsp:spPr>
        <a:xfrm>
          <a:off x="4393942"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Muni</a:t>
          </a:r>
        </a:p>
      </dsp:txBody>
      <dsp:txXfrm>
        <a:off x="4418701" y="2040487"/>
        <a:ext cx="1218497" cy="795825"/>
      </dsp:txXfrm>
    </dsp:sp>
    <dsp:sp modelId="{67340963-9EC8-4E68-9BBC-72C1D58B855F}">
      <dsp:nvSpPr>
        <dsp:cNvPr id="0" name=""/>
        <dsp:cNvSpPr/>
      </dsp:nvSpPr>
      <dsp:spPr>
        <a:xfrm>
          <a:off x="5852160" y="1677590"/>
          <a:ext cx="824210" cy="338137"/>
        </a:xfrm>
        <a:custGeom>
          <a:avLst/>
          <a:gdLst/>
          <a:ahLst/>
          <a:cxnLst/>
          <a:rect l="0" t="0" r="0" b="0"/>
          <a:pathLst>
            <a:path>
              <a:moveTo>
                <a:pt x="0" y="0"/>
              </a:moveTo>
              <a:lnTo>
                <a:pt x="0" y="169068"/>
              </a:lnTo>
              <a:lnTo>
                <a:pt x="824210" y="169068"/>
              </a:lnTo>
              <a:lnTo>
                <a:pt x="82421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80E3082-FF84-423C-8A3C-8BDC7A0B25FE}">
      <dsp:nvSpPr>
        <dsp:cNvPr id="0" name=""/>
        <dsp:cNvSpPr/>
      </dsp:nvSpPr>
      <dsp:spPr>
        <a:xfrm>
          <a:off x="6042362"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Industrial</a:t>
          </a:r>
        </a:p>
      </dsp:txBody>
      <dsp:txXfrm>
        <a:off x="6067121" y="2040487"/>
        <a:ext cx="1218497" cy="795825"/>
      </dsp:txXfrm>
    </dsp:sp>
    <dsp:sp modelId="{1D317F2E-B735-46D2-A868-8F0A0CB55B39}">
      <dsp:nvSpPr>
        <dsp:cNvPr id="0" name=""/>
        <dsp:cNvSpPr/>
      </dsp:nvSpPr>
      <dsp:spPr>
        <a:xfrm>
          <a:off x="6630650" y="2861071"/>
          <a:ext cx="91440" cy="338137"/>
        </a:xfrm>
        <a:custGeom>
          <a:avLst/>
          <a:gdLst/>
          <a:ahLst/>
          <a:cxnLst/>
          <a:rect l="0" t="0" r="0" b="0"/>
          <a:pathLst>
            <a:path>
              <a:moveTo>
                <a:pt x="45720" y="0"/>
              </a:moveTo>
              <a:lnTo>
                <a:pt x="45720" y="338137"/>
              </a:lnTo>
            </a:path>
          </a:pathLst>
        </a:custGeom>
        <a:noFill/>
        <a:ln w="1587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B491FC6-50F0-45DC-A08A-2C859E4EB380}">
      <dsp:nvSpPr>
        <dsp:cNvPr id="0" name=""/>
        <dsp:cNvSpPr/>
      </dsp:nvSpPr>
      <dsp:spPr>
        <a:xfrm>
          <a:off x="6042362" y="3199209"/>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Turf</a:t>
          </a:r>
        </a:p>
      </dsp:txBody>
      <dsp:txXfrm>
        <a:off x="6067121" y="3223968"/>
        <a:ext cx="1218497" cy="795825"/>
      </dsp:txXfrm>
    </dsp:sp>
    <dsp:sp modelId="{A2C9AC25-C58C-4613-B28F-FF1A93756220}">
      <dsp:nvSpPr>
        <dsp:cNvPr id="0" name=""/>
        <dsp:cNvSpPr/>
      </dsp:nvSpPr>
      <dsp:spPr>
        <a:xfrm>
          <a:off x="5852160" y="1677590"/>
          <a:ext cx="2472630" cy="338137"/>
        </a:xfrm>
        <a:custGeom>
          <a:avLst/>
          <a:gdLst/>
          <a:ahLst/>
          <a:cxnLst/>
          <a:rect l="0" t="0" r="0" b="0"/>
          <a:pathLst>
            <a:path>
              <a:moveTo>
                <a:pt x="0" y="0"/>
              </a:moveTo>
              <a:lnTo>
                <a:pt x="0" y="169068"/>
              </a:lnTo>
              <a:lnTo>
                <a:pt x="2472630" y="169068"/>
              </a:lnTo>
              <a:lnTo>
                <a:pt x="2472630" y="338137"/>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9D17CA-302A-4422-B356-0F96745D1A80}">
      <dsp:nvSpPr>
        <dsp:cNvPr id="0" name=""/>
        <dsp:cNvSpPr/>
      </dsp:nvSpPr>
      <dsp:spPr>
        <a:xfrm>
          <a:off x="7690782" y="2015728"/>
          <a:ext cx="1268015" cy="84534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Safe-Yield Technical</a:t>
          </a:r>
        </a:p>
      </dsp:txBody>
      <dsp:txXfrm>
        <a:off x="7715541" y="2040487"/>
        <a:ext cx="1218497" cy="795825"/>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35D14-7DE6-4E53-9547-5A97B540A809}" type="datetimeFigureOut">
              <a:rPr lang="en-US" smtClean="0"/>
              <a:t>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D0B6EF-AAD1-4A27-8B82-92E3D525442E}" type="slidenum">
              <a:rPr lang="en-US" smtClean="0"/>
              <a:t>‹#›</a:t>
            </a:fld>
            <a:endParaRPr lang="en-US"/>
          </a:p>
        </p:txBody>
      </p:sp>
    </p:spTree>
    <p:extLst>
      <p:ext uri="{BB962C8B-B14F-4D97-AF65-F5344CB8AC3E}">
        <p14:creationId xmlns:p14="http://schemas.microsoft.com/office/powerpoint/2010/main" val="1909452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534988"/>
            <a:ext cx="5900737" cy="3319462"/>
          </a:xfrm>
        </p:spPr>
      </p:sp>
      <p:sp>
        <p:nvSpPr>
          <p:cNvPr id="3" name="Notes Placeholder 2"/>
          <p:cNvSpPr>
            <a:spLocks noGrp="1"/>
          </p:cNvSpPr>
          <p:nvPr>
            <p:ph type="body" idx="1"/>
          </p:nvPr>
        </p:nvSpPr>
        <p:spPr>
          <a:xfrm>
            <a:off x="812801" y="4120515"/>
            <a:ext cx="5852160" cy="5226376"/>
          </a:xfrm>
        </p:spPr>
        <p:txBody>
          <a:bodyPr/>
          <a:lstStyle/>
          <a:p>
            <a:pPr defTabSz="989593">
              <a:defRPr/>
            </a:pPr>
            <a:endParaRPr lang="en-US" sz="1400" dirty="0"/>
          </a:p>
        </p:txBody>
      </p:sp>
      <p:sp>
        <p:nvSpPr>
          <p:cNvPr id="5" name="Slide Number Placeholder 4"/>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4741924-A788-457A-A1BA-6370384BBBA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188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a318a3ae12_1_13: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ga318a3ae12_1_13:notes"/>
          <p:cNvSpPr txBox="1">
            <a:spLocks noGrp="1"/>
          </p:cNvSpPr>
          <p:nvPr>
            <p:ph type="body" idx="1"/>
          </p:nvPr>
        </p:nvSpPr>
        <p:spPr>
          <a:xfrm>
            <a:off x="701040" y="4510563"/>
            <a:ext cx="5608200" cy="3690600"/>
          </a:xfrm>
          <a:prstGeom prst="rect">
            <a:avLst/>
          </a:prstGeom>
          <a:noFill/>
          <a:ln>
            <a:noFill/>
          </a:ln>
        </p:spPr>
        <p:txBody>
          <a:bodyPr spcFirstLastPara="1" wrap="square" lIns="93300" tIns="46650" rIns="93300" bIns="46650" anchor="t" anchorCtr="0">
            <a:noAutofit/>
          </a:bodyPr>
          <a:lstStyle/>
          <a:p>
            <a:r>
              <a:rPr lang="en-US" sz="1200" kern="1200" dirty="0">
                <a:solidFill>
                  <a:schemeClr val="tx1"/>
                </a:solidFill>
                <a:effectLst/>
                <a:latin typeface="+mn-lt"/>
                <a:ea typeface="+mn-ea"/>
                <a:cs typeface="+mn-cs"/>
              </a:rPr>
              <a:t>Part of the reason why Water Year 2020 did not do as well as the previous WY was because of the record-breaking high summer temperatures and low precipitation.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past monsoon, specifically July through September, represents the warmest on record for most of the state, this is shown by the red color on the map on the left. The orange color represents those much above normal temperatures (at the top 10 percentile) and these are places that almost broke temperature records as well.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was also the record driest monsoon for most of Arizona, as you can see the red color on the right-side map. It was almost record driest for the orange places on the map.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was quite significant, and we will see how drought conditions were impacted by these trends.</a:t>
            </a:r>
            <a:endParaRPr dirty="0"/>
          </a:p>
        </p:txBody>
      </p:sp>
      <p:sp>
        <p:nvSpPr>
          <p:cNvPr id="362" name="Google Shape;362;ga318a3ae12_1_13:notes"/>
          <p:cNvSpPr txBox="1">
            <a:spLocks noGrp="1"/>
          </p:cNvSpPr>
          <p:nvPr>
            <p:ph type="sldNum" idx="12"/>
          </p:nvPr>
        </p:nvSpPr>
        <p:spPr>
          <a:xfrm>
            <a:off x="3970941" y="8902347"/>
            <a:ext cx="3037800" cy="4704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16762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long-term drought maps that are developed by the State Climatologist on a quarterly basis.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They are based on averages of 24-, 36-, and 48-month (2, 3 and 4-year long-term averages) Standard Precipitation Indices or SPI and Standard Precipitation &amp; Evapotranspiration Indices or SPEI.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these we can see how the year had a great start, in terms of long-term drought, as we had a lot of good winter precipitation that reduced drought into the spring. </a:t>
            </a:r>
            <a:r>
              <a:rPr lang="en-US" sz="1200" kern="1200" dirty="0">
                <a:solidFill>
                  <a:schemeClr val="tx1"/>
                </a:solidFill>
                <a:effectLst/>
                <a:highlight>
                  <a:srgbClr val="FFFF00"/>
                </a:highlight>
                <a:latin typeface="+mn-lt"/>
                <a:ea typeface="+mn-ea"/>
                <a:cs typeface="+mn-cs"/>
              </a:rPr>
              <a:t>This precipitation led to the filling of reservoirs throughout the Lower Colorado River Basin and the Salt &amp; Verde River Reservoirs</a:t>
            </a:r>
            <a:r>
              <a:rPr lang="en-US"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FF0000"/>
                </a:solidFill>
                <a:effectLst/>
                <a:latin typeface="+mn-lt"/>
                <a:ea typeface="+mn-ea"/>
                <a:cs typeface="+mn-cs"/>
              </a:rPr>
              <a:t>Only some northeastern parts of Arizona were under Severe (D2) to Extreme (D3) Drought and there were also areas with abnormally dry (D0) conditions</a:t>
            </a:r>
            <a:r>
              <a:rPr lang="en-US" sz="1200" kern="1200" dirty="0">
                <a:solidFill>
                  <a:schemeClr val="tx1"/>
                </a:solidFill>
                <a:effectLst/>
                <a:latin typeface="+mn-lt"/>
                <a:ea typeface="+mn-ea"/>
                <a:cs typeface="+mn-cs"/>
              </a:rPr>
              <a:t> throughout the state, represented by the yellow on the maps.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hot and dry summer contributed to an increase in drought conditions throughout the entire state, as can be seen on the two top right maps on the slide that start to get bright red and dark red for Extreme and Exceptional Drought. These increased drought conditions had the potential to increase the need for groundwater use and irrigation throughout Arizona, which in turn can increase pressure on the state’s water supplies.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10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318a3ae12_1_1: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a318a3ae12_1_1:notes"/>
          <p:cNvSpPr txBox="1">
            <a:spLocks noGrp="1"/>
          </p:cNvSpPr>
          <p:nvPr>
            <p:ph type="body" idx="1"/>
          </p:nvPr>
        </p:nvSpPr>
        <p:spPr>
          <a:xfrm>
            <a:off x="701040" y="4510563"/>
            <a:ext cx="5608200" cy="3690600"/>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r>
              <a:rPr lang="en-US" dirty="0"/>
              <a:t>This map represents the Percent of Average Precipitation for Water Year 2021 to December 31, 2020 and it shows how most of the state was under 50% of the average precipitation that is typically received in Arizona during this period. There was, however, some precipitation in the form of snow in Navajo Nation recently, at the northeastern corner of Apache County, throughout the </a:t>
            </a:r>
            <a:r>
              <a:rPr lang="en-US" dirty="0" err="1"/>
              <a:t>Chuska</a:t>
            </a:r>
            <a:r>
              <a:rPr lang="en-US" dirty="0"/>
              <a:t> Mountains.</a:t>
            </a:r>
          </a:p>
        </p:txBody>
      </p:sp>
      <p:sp>
        <p:nvSpPr>
          <p:cNvPr id="344" name="Google Shape;344;ga318a3ae12_1_1:notes"/>
          <p:cNvSpPr txBox="1">
            <a:spLocks noGrp="1"/>
          </p:cNvSpPr>
          <p:nvPr>
            <p:ph type="sldNum" idx="12"/>
          </p:nvPr>
        </p:nvSpPr>
        <p:spPr>
          <a:xfrm>
            <a:off x="3970941" y="8902347"/>
            <a:ext cx="3037800" cy="4704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19064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These are short-term drought status maps for the past 5 weeks, these are developed on a weekly basis by the US Drought Monitor; the difference between short &amp; long-term drought status maps is that while long-term are based on 2, 3 and 4-year long average SPI or SPEIs, the short-term maps use the average SPI and SPEI, among other information, from the previous 4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July is not on the slide, but it was one of the hottest and driest months of July on record for Arizona and much of the Southwest. </a:t>
            </a:r>
          </a:p>
          <a:p>
            <a:r>
              <a:rPr lang="en-US" sz="1200" kern="1200" dirty="0">
                <a:solidFill>
                  <a:schemeClr val="tx1"/>
                </a:solidFill>
                <a:effectLst/>
                <a:latin typeface="+mn-lt"/>
                <a:ea typeface="+mn-ea"/>
                <a:cs typeface="+mn-cs"/>
              </a:rPr>
              <a:t>The monsoon was pretty much non-existing last year and that led to an increase in drought conditions, as you can see the colors going from cream and orange, which represent Moderate and Severe Drought, to red, which es Extreme Drought and then dark red or maroon, which is Exceptional Drought.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While the fall and early winter continued the dry conditions trend that started even before the summer of 2020, there was some beneficial precipitation last week.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614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Right now, as of January 26, 2021, this is what short-term drought looks like:</a:t>
            </a:r>
          </a:p>
          <a:p>
            <a:r>
              <a:rPr lang="en-US" sz="1200" kern="1200" dirty="0">
                <a:solidFill>
                  <a:schemeClr val="tx1"/>
                </a:solidFill>
                <a:effectLst/>
                <a:latin typeface="+mn-lt"/>
                <a:ea typeface="+mn-ea"/>
                <a:cs typeface="+mn-cs"/>
              </a:rPr>
              <a:t>The most recent storms that passed through the state improved </a:t>
            </a:r>
            <a:r>
              <a:rPr lang="en-US" sz="1200" b="0" i="0" kern="1200" dirty="0">
                <a:solidFill>
                  <a:schemeClr val="tx1"/>
                </a:solidFill>
                <a:effectLst/>
                <a:latin typeface="+mn-lt"/>
                <a:ea typeface="+mn-ea"/>
                <a:cs typeface="+mn-cs"/>
              </a:rPr>
              <a:t>conditions in central AZ particularly along the Mogollon Rim.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Exceptional Drought (represented by the dark red or maroon color), covered about 73% of the state at the end of December, and now covers 58% - that was a good improvement.</a:t>
            </a:r>
          </a:p>
          <a:p>
            <a:r>
              <a:rPr lang="en-US" sz="1200" kern="1200" dirty="0">
                <a:solidFill>
                  <a:schemeClr val="tx1"/>
                </a:solidFill>
                <a:effectLst/>
                <a:latin typeface="+mn-lt"/>
                <a:ea typeface="+mn-ea"/>
                <a:cs typeface="+mn-cs"/>
              </a:rPr>
              <a:t>And Moderate and Severe Drought (represented by the cream and orange colors and the southwestern corner of Arizona) cover 3% and 4% of the state, respectively, this can be seen on the southwestern corner of the state.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there were some improvements, Extreme Drought still covers about 35% of the state, compared to 21% at the end of December (this is represented by the bright red color).</a:t>
            </a:r>
          </a:p>
          <a:p>
            <a:endParaRPr lang="en-US" dirty="0"/>
          </a:p>
          <a:p>
            <a:r>
              <a:rPr lang="en-US" dirty="0"/>
              <a:t>On the map, Santa Cruz is shown to be currently under Extreme Drought and some northern parts of the County are under Exceptional Drought, these conditions may result in crop or pasture losses and water shortages, according to the US Drought Monitor.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900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slide presents NOAA’s US Seasonal Drought Outlook, which indicates that drought is likely to persist in Arizona through April 30, 2021.</a:t>
            </a:r>
          </a:p>
          <a:p>
            <a:r>
              <a:rPr lang="en-US" sz="1200" kern="1200" dirty="0">
                <a:solidFill>
                  <a:schemeClr val="tx1"/>
                </a:solidFill>
                <a:effectLst/>
                <a:latin typeface="+mn-lt"/>
                <a:ea typeface="+mn-ea"/>
                <a:cs typeface="+mn-cs"/>
              </a:rPr>
              <a:t>Most southwestern states throughout the Colorado River Basin are also brown, indicating the persistence of drought throughout into Spring.</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6237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8: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8:notes"/>
          <p:cNvSpPr txBox="1">
            <a:spLocks noGrp="1"/>
          </p:cNvSpPr>
          <p:nvPr>
            <p:ph type="sldNum" idx="12"/>
          </p:nvPr>
        </p:nvSpPr>
        <p:spPr>
          <a:xfrm>
            <a:off x="3970941" y="8902347"/>
            <a:ext cx="3037840" cy="470257"/>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82" name="Google Shape;482;p8:notes"/>
          <p:cNvSpPr txBox="1">
            <a:spLocks noGrp="1"/>
          </p:cNvSpPr>
          <p:nvPr>
            <p:ph type="body" idx="1"/>
          </p:nvPr>
        </p:nvSpPr>
        <p:spPr>
          <a:xfrm>
            <a:off x="701040" y="4510563"/>
            <a:ext cx="5608320" cy="3690461"/>
          </a:xfrm>
          <a:prstGeom prst="rect">
            <a:avLst/>
          </a:prstGeom>
          <a:noFill/>
          <a:ln>
            <a:noFill/>
          </a:ln>
        </p:spPr>
        <p:txBody>
          <a:bodyPr spcFirstLastPara="1" wrap="square" lIns="93300" tIns="46650" rIns="93300" bIns="4665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And this is some information for those interested:</a:t>
            </a:r>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ADWR is required to submit an annual drought report to the Governor’s office by the end of the fiscal year for the previous water year.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The 2020 Drought Report covers the drought conditions and preparedness activities for the 2020 water year (Oct. 1, 2019 - Sep.30, 2020). </a:t>
            </a:r>
            <a:endParaRPr dirty="0"/>
          </a:p>
          <a:p>
            <a:pPr marL="457200" marR="0" lvl="0" indent="-228600" algn="l" rtl="0">
              <a:lnSpc>
                <a:spcPct val="100000"/>
              </a:lnSpc>
              <a:spcBef>
                <a:spcPts val="0"/>
              </a:spcBef>
              <a:spcAft>
                <a:spcPts val="0"/>
              </a:spcAft>
              <a:buSzPts val="1400"/>
              <a:buNone/>
            </a:pPr>
            <a:r>
              <a:rPr lang="en-US" sz="1200" b="0" i="0" u="none" strike="noStrike" cap="none" dirty="0">
                <a:solidFill>
                  <a:schemeClr val="dk1"/>
                </a:solidFill>
                <a:latin typeface="Calibri"/>
                <a:ea typeface="Calibri"/>
                <a:cs typeface="Calibri"/>
                <a:sym typeface="Calibri"/>
              </a:rPr>
              <a:t>It includes:</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Summary of Arizona’s drought status this past water-year and outlook for the next water-year</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Drought designation information</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Highlights of drought conditions and preparedness activities: </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Water supply</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The State’s Drought Monitoring Technical Committee and Interagency Coordinating Group efforts</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Drought planning for community water systems</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Local Drought Impact Groups activities</a:t>
            </a:r>
            <a:endParaRPr dirty="0"/>
          </a:p>
          <a:p>
            <a:pPr marL="914400" lvl="1"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Outreach, education, participation in regional and national efforts, and assistance</a:t>
            </a:r>
            <a:endParaRPr dirty="0"/>
          </a:p>
          <a:p>
            <a:pPr marL="457200" lvl="0" indent="-228600" algn="l" rtl="0">
              <a:lnSpc>
                <a:spcPct val="100000"/>
              </a:lnSpc>
              <a:spcBef>
                <a:spcPts val="0"/>
              </a:spcBef>
              <a:spcAft>
                <a:spcPts val="0"/>
              </a:spcAft>
              <a:buSzPts val="1400"/>
              <a:buFont typeface="Arial"/>
              <a:buChar char="•"/>
            </a:pPr>
            <a:r>
              <a:rPr lang="en-US" sz="1200" b="0" i="0" u="none" strike="noStrike" cap="none" dirty="0">
                <a:solidFill>
                  <a:schemeClr val="dk1"/>
                </a:solidFill>
                <a:latin typeface="Calibri"/>
                <a:ea typeface="Calibri"/>
                <a:cs typeface="Calibri"/>
                <a:sym typeface="Calibri"/>
              </a:rPr>
              <a:t>The 2020 report is currently published on the ADWR Drought webpage</a:t>
            </a:r>
            <a:endParaRPr dirty="0"/>
          </a:p>
        </p:txBody>
      </p:sp>
    </p:spTree>
    <p:extLst>
      <p:ext uri="{BB962C8B-B14F-4D97-AF65-F5344CB8AC3E}">
        <p14:creationId xmlns:p14="http://schemas.microsoft.com/office/powerpoint/2010/main" val="1023303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62985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63A7CC-A201-4AC6-ABC7-0D1D3E5EEAF0}" type="slidenum">
              <a:rPr lang="en-US" smtClean="0"/>
              <a:t>27</a:t>
            </a:fld>
            <a:endParaRPr lang="en-US"/>
          </a:p>
        </p:txBody>
      </p:sp>
    </p:spTree>
    <p:extLst>
      <p:ext uri="{BB962C8B-B14F-4D97-AF65-F5344CB8AC3E}">
        <p14:creationId xmlns:p14="http://schemas.microsoft.com/office/powerpoint/2010/main" val="3822757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63A7CC-A201-4AC6-ABC7-0D1D3E5EEAF0}" type="slidenum">
              <a:rPr lang="en-US" smtClean="0"/>
              <a:t>29</a:t>
            </a:fld>
            <a:endParaRPr lang="en-US"/>
          </a:p>
        </p:txBody>
      </p:sp>
    </p:spTree>
    <p:extLst>
      <p:ext uri="{BB962C8B-B14F-4D97-AF65-F5344CB8AC3E}">
        <p14:creationId xmlns:p14="http://schemas.microsoft.com/office/powerpoint/2010/main" val="174504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010753" rtl="0" eaLnBrk="1" fontAlgn="auto" latinLnBrk="0" hangingPunct="1">
              <a:lnSpc>
                <a:spcPct val="100000"/>
              </a:lnSpc>
              <a:spcBef>
                <a:spcPts val="0"/>
              </a:spcBef>
              <a:spcAft>
                <a:spcPts val="0"/>
              </a:spcAft>
              <a:buClrTx/>
              <a:buSzTx/>
              <a:buFontTx/>
              <a:buNone/>
              <a:tabLst/>
              <a:defRPr/>
            </a:pPr>
            <a:fld id="{AFEBAFCF-81E0-4EA6-BA5A-568D8D175B08}" type="slidenum">
              <a:rPr kumimoji="0" lang="en-US" sz="1800" b="0" i="0" u="none" strike="noStrike" kern="0" cap="none" spc="0" normalizeH="0" baseline="0" noProof="0">
                <a:ln>
                  <a:noFill/>
                </a:ln>
                <a:solidFill>
                  <a:prstClr val="black"/>
                </a:solidFill>
                <a:effectLst/>
                <a:uLnTx/>
                <a:uFillTx/>
                <a:latin typeface="Calibri" panose="020F0502020204030204"/>
                <a:ea typeface="+mn-ea"/>
                <a:cs typeface="+mn-cs"/>
              </a:rPr>
              <a:pPr marL="0" marR="0" lvl="0" indent="0" algn="r" defTabSz="1010753" rtl="0" eaLnBrk="1" fontAlgn="auto" latinLnBrk="0" hangingPunct="1">
                <a:lnSpc>
                  <a:spcPct val="100000"/>
                </a:lnSpc>
                <a:spcBef>
                  <a:spcPts val="0"/>
                </a:spcBef>
                <a:spcAft>
                  <a:spcPts val="0"/>
                </a:spcAft>
                <a:buClrTx/>
                <a:buSzTx/>
                <a:buFontTx/>
                <a:buNone/>
                <a:tabLst/>
                <a:defRPr/>
              </a:pPr>
              <a:t>2</a:t>
            </a:fld>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1242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Structure: Chapters, level of detail, projections</a:t>
            </a:r>
          </a:p>
          <a:p>
            <a:endParaRPr lang="en-US" dirty="0"/>
          </a:p>
        </p:txBody>
      </p:sp>
      <p:sp>
        <p:nvSpPr>
          <p:cNvPr id="4" name="Slide Number Placeholder 3"/>
          <p:cNvSpPr>
            <a:spLocks noGrp="1"/>
          </p:cNvSpPr>
          <p:nvPr>
            <p:ph type="sldNum" sz="quarter" idx="5"/>
          </p:nvPr>
        </p:nvSpPr>
        <p:spPr/>
        <p:txBody>
          <a:bodyPr/>
          <a:lstStyle/>
          <a:p>
            <a:fld id="{1E63A7CC-A201-4AC6-ABC7-0D1D3E5EEAF0}" type="slidenum">
              <a:rPr lang="en-US" smtClean="0"/>
              <a:t>31</a:t>
            </a:fld>
            <a:endParaRPr lang="en-US"/>
          </a:p>
        </p:txBody>
      </p:sp>
    </p:spTree>
    <p:extLst>
      <p:ext uri="{BB962C8B-B14F-4D97-AF65-F5344CB8AC3E}">
        <p14:creationId xmlns:p14="http://schemas.microsoft.com/office/powerpoint/2010/main" val="3873065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7000" y="1171575"/>
            <a:ext cx="4216400" cy="3162300"/>
          </a:xfrm>
        </p:spPr>
      </p:sp>
      <p:sp>
        <p:nvSpPr>
          <p:cNvPr id="3" name="Notes Placeholder 2"/>
          <p:cNvSpPr>
            <a:spLocks noGrp="1"/>
          </p:cNvSpPr>
          <p:nvPr>
            <p:ph type="body" idx="1"/>
          </p:nvPr>
        </p:nvSpPr>
        <p:spPr/>
        <p:txBody>
          <a:bodyPr/>
          <a:lstStyle/>
          <a:p>
            <a:r>
              <a:rPr lang="en-US" dirty="0"/>
              <a:t>Remove?</a:t>
            </a:r>
          </a:p>
        </p:txBody>
      </p:sp>
      <p:sp>
        <p:nvSpPr>
          <p:cNvPr id="4" name="Slide Number Placeholder 3"/>
          <p:cNvSpPr>
            <a:spLocks noGrp="1"/>
          </p:cNvSpPr>
          <p:nvPr>
            <p:ph type="sldNum" sz="quarter" idx="5"/>
          </p:nvPr>
        </p:nvSpPr>
        <p:spPr/>
        <p:txBody>
          <a:bodyPr/>
          <a:lstStyle/>
          <a:p>
            <a:fld id="{1E63A7CC-A201-4AC6-ABC7-0D1D3E5EEAF0}" type="slidenum">
              <a:rPr lang="en-US" smtClean="0"/>
              <a:t>32</a:t>
            </a:fld>
            <a:endParaRPr lang="en-US"/>
          </a:p>
        </p:txBody>
      </p:sp>
    </p:spTree>
    <p:extLst>
      <p:ext uri="{BB962C8B-B14F-4D97-AF65-F5344CB8AC3E}">
        <p14:creationId xmlns:p14="http://schemas.microsoft.com/office/powerpoint/2010/main" val="16029056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E63A7CC-A201-4AC6-ABC7-0D1D3E5EEAF0}" type="slidenum">
              <a:rPr lang="en-US" smtClean="0"/>
              <a:t>35</a:t>
            </a:fld>
            <a:endParaRPr lang="en-US"/>
          </a:p>
        </p:txBody>
      </p:sp>
    </p:spTree>
    <p:extLst>
      <p:ext uri="{BB962C8B-B14F-4D97-AF65-F5344CB8AC3E}">
        <p14:creationId xmlns:p14="http://schemas.microsoft.com/office/powerpoint/2010/main" val="307185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534988"/>
            <a:ext cx="5900737" cy="3319462"/>
          </a:xfrm>
        </p:spPr>
      </p:sp>
      <p:sp>
        <p:nvSpPr>
          <p:cNvPr id="3" name="Notes Placeholder 2"/>
          <p:cNvSpPr>
            <a:spLocks noGrp="1"/>
          </p:cNvSpPr>
          <p:nvPr>
            <p:ph type="body" idx="1"/>
          </p:nvPr>
        </p:nvSpPr>
        <p:spPr>
          <a:xfrm>
            <a:off x="812801" y="4120515"/>
            <a:ext cx="5852160" cy="5226376"/>
          </a:xfrm>
        </p:spPr>
        <p:txBody>
          <a:bodyPr/>
          <a:lstStyle/>
          <a:p>
            <a:pPr defTabSz="989593">
              <a:defRPr/>
            </a:pPr>
            <a:endParaRPr lang="en-US" sz="1400" dirty="0"/>
          </a:p>
        </p:txBody>
      </p:sp>
      <p:sp>
        <p:nvSpPr>
          <p:cNvPr id="5" name="Slide Number Placeholder 4"/>
          <p:cNvSpPr>
            <a:spLocks noGrp="1"/>
          </p:cNvSpPr>
          <p:nvPr>
            <p:ph type="sldNum" sz="quarter" idx="5"/>
          </p:nvPr>
        </p:nvSpPr>
        <p:spPr/>
        <p:txBody>
          <a:bodyPr/>
          <a:lstStyle/>
          <a:p>
            <a:pPr marL="0" marR="0" lvl="0" indent="0" algn="r" defTabSz="966588" rtl="0" eaLnBrk="1" fontAlgn="auto" latinLnBrk="0" hangingPunct="1">
              <a:lnSpc>
                <a:spcPct val="100000"/>
              </a:lnSpc>
              <a:spcBef>
                <a:spcPts val="0"/>
              </a:spcBef>
              <a:spcAft>
                <a:spcPts val="0"/>
              </a:spcAft>
              <a:buClrTx/>
              <a:buSzTx/>
              <a:buFontTx/>
              <a:buNone/>
              <a:tabLst/>
              <a:defRPr/>
            </a:pPr>
            <a:fld id="{F4741924-A788-457A-A1BA-6370384BBBA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588"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434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ARS 45-632(M) The director may require such other information in the report as may be necessary to accomplish the management goals of the applicable active management area.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5D75D-5C90-43C7-9045-830E99516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7275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5D75D-5C90-43C7-9045-830E99516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00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D95D75D-5C90-43C7-9045-830E99516B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625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1171575"/>
            <a:ext cx="5619750" cy="31623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EE5E8B-DDC7-4652-8F45-5C7889C7E9B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616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notes"/>
          <p:cNvSpPr txBox="1">
            <a:spLocks noGrp="1"/>
          </p:cNvSpPr>
          <p:nvPr>
            <p:ph type="body" idx="1"/>
          </p:nvPr>
        </p:nvSpPr>
        <p:spPr>
          <a:xfrm>
            <a:off x="701040" y="4510563"/>
            <a:ext cx="5608320" cy="3690461"/>
          </a:xfrm>
          <a:prstGeom prst="rect">
            <a:avLst/>
          </a:prstGeom>
          <a:noFill/>
          <a:ln>
            <a:noFill/>
          </a:ln>
        </p:spPr>
        <p:txBody>
          <a:bodyPr spcFirstLastPara="1" wrap="square" lIns="93300" tIns="46650" rIns="93300" bIns="46650" anchor="t" anchorCtr="0">
            <a:noAutofit/>
          </a:bodyPr>
          <a:lstStyle/>
          <a:p>
            <a:pPr marL="0" lvl="0" indent="0" algn="l" rtl="0">
              <a:lnSpc>
                <a:spcPct val="100000"/>
              </a:lnSpc>
              <a:spcBef>
                <a:spcPts val="0"/>
              </a:spcBef>
              <a:spcAft>
                <a:spcPts val="0"/>
              </a:spcAft>
              <a:buSzPts val="1400"/>
              <a:buNone/>
            </a:pPr>
            <a:endParaRPr/>
          </a:p>
        </p:txBody>
      </p:sp>
      <p:sp>
        <p:nvSpPr>
          <p:cNvPr id="336" name="Google Shape;336;p2: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4046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a318a3ae12_1_1:notes"/>
          <p:cNvSpPr>
            <a:spLocks noGrp="1" noRot="1" noChangeAspect="1"/>
          </p:cNvSpPr>
          <p:nvPr>
            <p:ph type="sldImg" idx="2"/>
          </p:nvPr>
        </p:nvSpPr>
        <p:spPr>
          <a:xfrm>
            <a:off x="695325" y="1171575"/>
            <a:ext cx="5619750" cy="31623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ga318a3ae12_1_1:notes"/>
          <p:cNvSpPr txBox="1">
            <a:spLocks noGrp="1"/>
          </p:cNvSpPr>
          <p:nvPr>
            <p:ph type="body" idx="1"/>
          </p:nvPr>
        </p:nvSpPr>
        <p:spPr>
          <a:xfrm>
            <a:off x="701040" y="4510563"/>
            <a:ext cx="5608200" cy="3690600"/>
          </a:xfrm>
          <a:prstGeom prst="rect">
            <a:avLst/>
          </a:prstGeom>
          <a:noFill/>
          <a:ln>
            <a:noFill/>
          </a:ln>
        </p:spPr>
        <p:txBody>
          <a:bodyPr spcFirstLastPara="1" wrap="square" lIns="93300" tIns="46650" rIns="93300" bIns="46650" anchor="t" anchorCtr="0">
            <a:noAutofit/>
          </a:bodyPr>
          <a:lstStyle/>
          <a:p>
            <a:r>
              <a:rPr lang="en-US" sz="1200" kern="1200" dirty="0">
                <a:solidFill>
                  <a:schemeClr val="tx1"/>
                </a:solidFill>
                <a:effectLst/>
                <a:latin typeface="+mn-lt"/>
                <a:ea typeface="+mn-ea"/>
                <a:cs typeface="+mn-cs"/>
              </a:rPr>
              <a:t>These are Seasonal Precipitation maps of the Colorado River Watershed for total Water Year 2019 vs Water Year 2020 – Water Years start on October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and end on September 30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Water Year 2019 started in 2018, which was an extremely dry year, and was followed by a very wet winter that reduced drought throughout the Colorado River Watershed. </a:t>
            </a:r>
          </a:p>
          <a:p>
            <a:r>
              <a:rPr lang="en-US" sz="1200" kern="1200" dirty="0">
                <a:solidFill>
                  <a:schemeClr val="tx1"/>
                </a:solidFill>
                <a:effectLst/>
                <a:latin typeface="+mn-lt"/>
                <a:ea typeface="+mn-ea"/>
                <a:cs typeface="+mn-cs"/>
              </a:rPr>
              <a:t>On the left-side map there are green and blue colors throughout the upper and lower basin, which indicate about 100% to 150% of average precipitation was received in the watershed, this means that precipitation conditions were good for the Water Year 2019 period.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right-side we have the Colorado River Watershed map for Water Year 2020, which started after a dry monsoon season in 2019 and was also followed by a wet winter, however, it did not do as well as the previous WY as is represented by the orange and red colors throughout the watershed, which indicate that those areas received about 50% to 89% of average seasonal precipitation.</a:t>
            </a:r>
          </a:p>
          <a:p>
            <a:pPr marL="0" lvl="0" indent="0" algn="l" rtl="0">
              <a:lnSpc>
                <a:spcPct val="100000"/>
              </a:lnSpc>
              <a:spcBef>
                <a:spcPts val="0"/>
              </a:spcBef>
              <a:spcAft>
                <a:spcPts val="0"/>
              </a:spcAft>
              <a:buSzPts val="1400"/>
              <a:buNone/>
            </a:pPr>
            <a:endParaRPr dirty="0"/>
          </a:p>
        </p:txBody>
      </p:sp>
      <p:sp>
        <p:nvSpPr>
          <p:cNvPr id="344" name="Google Shape;344;ga318a3ae12_1_1:notes"/>
          <p:cNvSpPr txBox="1">
            <a:spLocks noGrp="1"/>
          </p:cNvSpPr>
          <p:nvPr>
            <p:ph type="sldNum" idx="12"/>
          </p:nvPr>
        </p:nvSpPr>
        <p:spPr>
          <a:xfrm>
            <a:off x="3970941" y="8902347"/>
            <a:ext cx="3037800" cy="470400"/>
          </a:xfrm>
          <a:prstGeom prst="rect">
            <a:avLst/>
          </a:prstGeom>
          <a:noFill/>
          <a:ln>
            <a:noFill/>
          </a:ln>
        </p:spPr>
        <p:txBody>
          <a:bodyPr spcFirstLastPara="1" wrap="square" lIns="93300" tIns="46650" rIns="93300" bIns="4665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7091859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33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150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0258585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4240367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6241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2259796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1283165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AD7EF1-44AA-4C9B-98F6-519220FEA83C}"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2593155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FAD7EF1-44AA-4C9B-98F6-519220FEA83C}"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7505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FAD7EF1-44AA-4C9B-98F6-519220FEA83C}" type="datetimeFigureOut">
              <a:rPr lang="en-US" smtClean="0"/>
              <a:t>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0779675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FAD7EF1-44AA-4C9B-98F6-519220FEA83C}" type="datetimeFigureOut">
              <a:rPr lang="en-US" smtClean="0"/>
              <a:t>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9865551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AD7EF1-44AA-4C9B-98F6-519220FEA83C}" type="datetimeFigureOut">
              <a:rPr lang="en-US" smtClean="0"/>
              <a:t>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2553143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AD7EF1-44AA-4C9B-98F6-519220FEA83C}"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243900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2411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FAD7EF1-44AA-4C9B-98F6-519220FEA83C}" type="datetimeFigureOut">
              <a:rPr lang="en-US" smtClean="0"/>
              <a:t>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3578119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15141532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AD7EF1-44AA-4C9B-98F6-519220FEA83C}" type="datetimeFigureOut">
              <a:rPr lang="en-US" smtClean="0"/>
              <a:t>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75085-718B-4B5D-91DC-AD7EF6065E4A}" type="slidenum">
              <a:rPr lang="en-US" smtClean="0"/>
              <a:t>‹#›</a:t>
            </a:fld>
            <a:endParaRPr lang="en-US"/>
          </a:p>
        </p:txBody>
      </p:sp>
    </p:spTree>
    <p:extLst>
      <p:ext uri="{BB962C8B-B14F-4D97-AF65-F5344CB8AC3E}">
        <p14:creationId xmlns:p14="http://schemas.microsoft.com/office/powerpoint/2010/main" val="2220970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97"/>
        <p:cNvGrpSpPr/>
        <p:nvPr/>
      </p:nvGrpSpPr>
      <p:grpSpPr>
        <a:xfrm>
          <a:off x="0" y="0"/>
          <a:ext cx="0" cy="0"/>
          <a:chOff x="0" y="0"/>
          <a:chExt cx="0" cy="0"/>
        </a:xfrm>
      </p:grpSpPr>
      <p:sp>
        <p:nvSpPr>
          <p:cNvPr id="98" name="Google Shape;98;p13"/>
          <p:cNvSpPr txBox="1">
            <a:spLocks noGrp="1"/>
          </p:cNvSpPr>
          <p:nvPr>
            <p:ph type="body" idx="1"/>
          </p:nvPr>
        </p:nvSpPr>
        <p:spPr>
          <a:xfrm>
            <a:off x="1162764" y="2675467"/>
            <a:ext cx="9877777" cy="3450696"/>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SzPts val="1800"/>
              <a:buChar char="*"/>
              <a:defRPr/>
            </a:lvl1pPr>
            <a:lvl2pPr marL="914400" lvl="1" indent="-342900" algn="l">
              <a:lnSpc>
                <a:spcPct val="100000"/>
              </a:lnSpc>
              <a:spcBef>
                <a:spcPts val="270"/>
              </a:spcBef>
              <a:spcAft>
                <a:spcPts val="0"/>
              </a:spcAft>
              <a:buSzPts val="1800"/>
              <a:buChar char="*"/>
              <a:defRPr/>
            </a:lvl2pPr>
            <a:lvl3pPr marL="1371600" lvl="2" indent="-342900" algn="l">
              <a:lnSpc>
                <a:spcPct val="100000"/>
              </a:lnSpc>
              <a:spcBef>
                <a:spcPts val="270"/>
              </a:spcBef>
              <a:spcAft>
                <a:spcPts val="0"/>
              </a:spcAft>
              <a:buSzPts val="1800"/>
              <a:buChar char="*"/>
              <a:defRPr/>
            </a:lvl3pPr>
            <a:lvl4pPr marL="1828800" lvl="3" indent="-342900" algn="l">
              <a:lnSpc>
                <a:spcPct val="100000"/>
              </a:lnSpc>
              <a:spcBef>
                <a:spcPts val="270"/>
              </a:spcBef>
              <a:spcAft>
                <a:spcPts val="0"/>
              </a:spcAft>
              <a:buSzPts val="1800"/>
              <a:buChar char="*"/>
              <a:defRPr/>
            </a:lvl4pPr>
            <a:lvl5pPr marL="2286000" lvl="4" indent="-342900" algn="l">
              <a:lnSpc>
                <a:spcPct val="100000"/>
              </a:lnSpc>
              <a:spcBef>
                <a:spcPts val="270"/>
              </a:spcBef>
              <a:spcAft>
                <a:spcPts val="0"/>
              </a:spcAft>
              <a:buSzPts val="18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
        <p:nvSpPr>
          <p:cNvPr id="99" name="Google Shape;99;p13"/>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13"/>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3"/>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02" name="Google Shape;102;p13"/>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03" name="Google Shape;103;p13"/>
          <p:cNvPicPr preferRelativeResize="0"/>
          <p:nvPr/>
        </p:nvPicPr>
        <p:blipFill rotWithShape="1">
          <a:blip r:embed="rId2">
            <a:alphaModFix/>
          </a:blip>
          <a:srcRect/>
          <a:stretch/>
        </p:blipFill>
        <p:spPr>
          <a:xfrm>
            <a:off x="11074401" y="6172200"/>
            <a:ext cx="909427" cy="530352"/>
          </a:xfrm>
          <a:prstGeom prst="rect">
            <a:avLst/>
          </a:prstGeom>
          <a:noFill/>
          <a:ln>
            <a:noFill/>
          </a:ln>
        </p:spPr>
      </p:pic>
    </p:spTree>
    <p:extLst>
      <p:ext uri="{BB962C8B-B14F-4D97-AF65-F5344CB8AC3E}">
        <p14:creationId xmlns:p14="http://schemas.microsoft.com/office/powerpoint/2010/main" val="372201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17"/>
        <p:cNvGrpSpPr/>
        <p:nvPr/>
      </p:nvGrpSpPr>
      <p:grpSpPr>
        <a:xfrm>
          <a:off x="0" y="0"/>
          <a:ext cx="0" cy="0"/>
          <a:chOff x="0" y="0"/>
          <a:chExt cx="0" cy="0"/>
        </a:xfrm>
      </p:grpSpPr>
      <p:sp>
        <p:nvSpPr>
          <p:cNvPr id="118" name="Google Shape;118;p37"/>
          <p:cNvSpPr/>
          <p:nvPr/>
        </p:nvSpPr>
        <p:spPr>
          <a:xfrm>
            <a:off x="304800" y="228600"/>
            <a:ext cx="11594592" cy="4736592"/>
          </a:xfrm>
          <a:prstGeom prst="roundRect">
            <a:avLst>
              <a:gd name="adj" fmla="val 1272"/>
            </a:avLst>
          </a:prstGeom>
          <a:gradFill>
            <a:gsLst>
              <a:gs pos="0">
                <a:srgbClr val="03224B"/>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sp>
        <p:nvSpPr>
          <p:cNvPr id="119" name="Google Shape;119;p37"/>
          <p:cNvSpPr/>
          <p:nvPr/>
        </p:nvSpPr>
        <p:spPr>
          <a:xfrm>
            <a:off x="8063258" y="4203592"/>
            <a:ext cx="3835239" cy="714026"/>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0" name="Google Shape;120;p37"/>
          <p:cNvSpPr/>
          <p:nvPr/>
        </p:nvSpPr>
        <p:spPr>
          <a:xfrm>
            <a:off x="3492434" y="4075290"/>
            <a:ext cx="7392687" cy="850138"/>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1" name="Google Shape;121;p37"/>
          <p:cNvSpPr/>
          <p:nvPr/>
        </p:nvSpPr>
        <p:spPr>
          <a:xfrm>
            <a:off x="3771637" y="4087562"/>
            <a:ext cx="7290640" cy="774272"/>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2" name="Google Shape;122;p37"/>
          <p:cNvSpPr/>
          <p:nvPr/>
        </p:nvSpPr>
        <p:spPr>
          <a:xfrm>
            <a:off x="7479321" y="4074185"/>
            <a:ext cx="4410667" cy="651549"/>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3" name="Google Shape;123;p37"/>
          <p:cNvSpPr/>
          <p:nvPr/>
        </p:nvSpPr>
        <p:spPr>
          <a:xfrm>
            <a:off x="282220" y="4058555"/>
            <a:ext cx="11631168" cy="1329874"/>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38550" tIns="19275" rIns="38550" bIns="19275"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24" name="Google Shape;124;p37"/>
          <p:cNvSpPr txBox="1">
            <a:spLocks noGrp="1"/>
          </p:cNvSpPr>
          <p:nvPr>
            <p:ph type="title"/>
          </p:nvPr>
        </p:nvSpPr>
        <p:spPr>
          <a:xfrm>
            <a:off x="920043" y="2463560"/>
            <a:ext cx="10363200" cy="15240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rgbClr val="FFFFFF"/>
              </a:buClr>
              <a:buSzPts val="2475"/>
              <a:buFont typeface="Candara"/>
              <a:buNone/>
              <a:defRPr sz="1856" b="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37"/>
          <p:cNvSpPr txBox="1">
            <a:spLocks noGrp="1"/>
          </p:cNvSpPr>
          <p:nvPr>
            <p:ph type="body" idx="1"/>
          </p:nvPr>
        </p:nvSpPr>
        <p:spPr>
          <a:xfrm>
            <a:off x="1823153" y="1437449"/>
            <a:ext cx="8556979" cy="939801"/>
          </a:xfrm>
          <a:prstGeom prst="rect">
            <a:avLst/>
          </a:prstGeom>
          <a:noFill/>
          <a:ln>
            <a:noFill/>
          </a:ln>
        </p:spPr>
        <p:txBody>
          <a:bodyPr spcFirstLastPara="1" wrap="square" lIns="91425" tIns="45700" rIns="91425" bIns="45700" anchor="b" anchorCtr="0">
            <a:normAutofit/>
          </a:bodyPr>
          <a:lstStyle>
            <a:lvl1pPr marL="457200" lvl="0" indent="-228600" algn="ctr">
              <a:lnSpc>
                <a:spcPct val="100000"/>
              </a:lnSpc>
              <a:spcBef>
                <a:spcPts val="169"/>
              </a:spcBef>
              <a:spcAft>
                <a:spcPts val="0"/>
              </a:spcAft>
              <a:buSzPts val="1125"/>
              <a:buNone/>
              <a:defRPr sz="843">
                <a:solidFill>
                  <a:srgbClr val="FFFFFF"/>
                </a:solidFill>
              </a:defRPr>
            </a:lvl1pPr>
            <a:lvl2pPr marL="914400" lvl="1" indent="-228600" algn="l">
              <a:lnSpc>
                <a:spcPct val="100000"/>
              </a:lnSpc>
              <a:spcBef>
                <a:spcPts val="152"/>
              </a:spcBef>
              <a:spcAft>
                <a:spcPts val="0"/>
              </a:spcAft>
              <a:buSzPts val="1013"/>
              <a:buNone/>
              <a:defRPr sz="760">
                <a:solidFill>
                  <a:srgbClr val="888888"/>
                </a:solidFill>
              </a:defRPr>
            </a:lvl2pPr>
            <a:lvl3pPr marL="1371600" lvl="2" indent="-228600" algn="l">
              <a:lnSpc>
                <a:spcPct val="100000"/>
              </a:lnSpc>
              <a:spcBef>
                <a:spcPts val="135"/>
              </a:spcBef>
              <a:spcAft>
                <a:spcPts val="0"/>
              </a:spcAft>
              <a:buSzPts val="900"/>
              <a:buNone/>
              <a:defRPr sz="675">
                <a:solidFill>
                  <a:srgbClr val="888888"/>
                </a:solidFill>
              </a:defRPr>
            </a:lvl3pPr>
            <a:lvl4pPr marL="1828800" lvl="3" indent="-228600" algn="l">
              <a:lnSpc>
                <a:spcPct val="100000"/>
              </a:lnSpc>
              <a:spcBef>
                <a:spcPts val="119"/>
              </a:spcBef>
              <a:spcAft>
                <a:spcPts val="0"/>
              </a:spcAft>
              <a:buSzPts val="788"/>
              <a:buNone/>
              <a:defRPr sz="591">
                <a:solidFill>
                  <a:srgbClr val="888888"/>
                </a:solidFill>
              </a:defRPr>
            </a:lvl4pPr>
            <a:lvl5pPr marL="2286000" lvl="4" indent="-228600" algn="l">
              <a:lnSpc>
                <a:spcPct val="100000"/>
              </a:lnSpc>
              <a:spcBef>
                <a:spcPts val="119"/>
              </a:spcBef>
              <a:spcAft>
                <a:spcPts val="0"/>
              </a:spcAft>
              <a:buSzPts val="788"/>
              <a:buNone/>
              <a:defRPr sz="591">
                <a:solidFill>
                  <a:srgbClr val="888888"/>
                </a:solidFill>
              </a:defRPr>
            </a:lvl5pPr>
            <a:lvl6pPr marL="2743200" lvl="5" indent="-228600" algn="l">
              <a:lnSpc>
                <a:spcPct val="100000"/>
              </a:lnSpc>
              <a:spcBef>
                <a:spcPts val="162"/>
              </a:spcBef>
              <a:spcAft>
                <a:spcPts val="0"/>
              </a:spcAft>
              <a:buSzPts val="788"/>
              <a:buNone/>
              <a:defRPr sz="591">
                <a:solidFill>
                  <a:srgbClr val="888888"/>
                </a:solidFill>
              </a:defRPr>
            </a:lvl6pPr>
            <a:lvl7pPr marL="3200400" lvl="6" indent="-228600" algn="l">
              <a:lnSpc>
                <a:spcPct val="100000"/>
              </a:lnSpc>
              <a:spcBef>
                <a:spcPts val="162"/>
              </a:spcBef>
              <a:spcAft>
                <a:spcPts val="0"/>
              </a:spcAft>
              <a:buSzPts val="788"/>
              <a:buNone/>
              <a:defRPr sz="591">
                <a:solidFill>
                  <a:srgbClr val="888888"/>
                </a:solidFill>
              </a:defRPr>
            </a:lvl7pPr>
            <a:lvl8pPr marL="3657600" lvl="7" indent="-228600" algn="l">
              <a:lnSpc>
                <a:spcPct val="100000"/>
              </a:lnSpc>
              <a:spcBef>
                <a:spcPts val="162"/>
              </a:spcBef>
              <a:spcAft>
                <a:spcPts val="0"/>
              </a:spcAft>
              <a:buSzPts val="788"/>
              <a:buNone/>
              <a:defRPr sz="591">
                <a:solidFill>
                  <a:srgbClr val="888888"/>
                </a:solidFill>
              </a:defRPr>
            </a:lvl8pPr>
            <a:lvl9pPr marL="4114800" lvl="8" indent="-228600" algn="l">
              <a:lnSpc>
                <a:spcPct val="100000"/>
              </a:lnSpc>
              <a:spcBef>
                <a:spcPts val="162"/>
              </a:spcBef>
              <a:spcAft>
                <a:spcPts val="0"/>
              </a:spcAft>
              <a:buSzPts val="788"/>
              <a:buNone/>
              <a:defRPr sz="591">
                <a:solidFill>
                  <a:srgbClr val="888888"/>
                </a:solidFill>
              </a:defRPr>
            </a:lvl9pPr>
          </a:lstStyle>
          <a:p>
            <a:endParaRPr/>
          </a:p>
        </p:txBody>
      </p:sp>
      <p:sp>
        <p:nvSpPr>
          <p:cNvPr id="126" name="Google Shape;126;p37"/>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p37"/>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7"/>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pic>
        <p:nvPicPr>
          <p:cNvPr id="129" name="Google Shape;129;p37"/>
          <p:cNvPicPr preferRelativeResize="0"/>
          <p:nvPr/>
        </p:nvPicPr>
        <p:blipFill rotWithShape="1">
          <a:blip r:embed="rId2">
            <a:alphaModFix/>
          </a:blip>
          <a:srcRect/>
          <a:stretch/>
        </p:blipFill>
        <p:spPr>
          <a:xfrm>
            <a:off x="11074401" y="6172200"/>
            <a:ext cx="909427" cy="530352"/>
          </a:xfrm>
          <a:prstGeom prst="rect">
            <a:avLst/>
          </a:prstGeom>
          <a:noFill/>
          <a:ln>
            <a:noFill/>
          </a:ln>
        </p:spPr>
      </p:pic>
    </p:spTree>
    <p:extLst>
      <p:ext uri="{BB962C8B-B14F-4D97-AF65-F5344CB8AC3E}">
        <p14:creationId xmlns:p14="http://schemas.microsoft.com/office/powerpoint/2010/main" val="20971295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30"/>
        <p:cNvGrpSpPr/>
        <p:nvPr/>
      </p:nvGrpSpPr>
      <p:grpSpPr>
        <a:xfrm>
          <a:off x="0" y="0"/>
          <a:ext cx="0" cy="0"/>
          <a:chOff x="0" y="0"/>
          <a:chExt cx="0" cy="0"/>
        </a:xfrm>
      </p:grpSpPr>
      <p:sp>
        <p:nvSpPr>
          <p:cNvPr id="131" name="Google Shape;131;p38"/>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8"/>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8"/>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8"/>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35" name="Google Shape;135;p38"/>
          <p:cNvSpPr txBox="1">
            <a:spLocks noGrp="1"/>
          </p:cNvSpPr>
          <p:nvPr>
            <p:ph type="body" idx="1"/>
          </p:nvPr>
        </p:nvSpPr>
        <p:spPr>
          <a:xfrm>
            <a:off x="902207" y="2679192"/>
            <a:ext cx="5096256" cy="34472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SzPts val="1800"/>
              <a:buChar char="*"/>
              <a:defRPr/>
            </a:lvl1pPr>
            <a:lvl2pPr marL="914400" lvl="1" indent="-342900" algn="l">
              <a:lnSpc>
                <a:spcPct val="100000"/>
              </a:lnSpc>
              <a:spcBef>
                <a:spcPts val="270"/>
              </a:spcBef>
              <a:spcAft>
                <a:spcPts val="0"/>
              </a:spcAft>
              <a:buSzPts val="1800"/>
              <a:buChar char="*"/>
              <a:defRPr/>
            </a:lvl2pPr>
            <a:lvl3pPr marL="1371600" lvl="2" indent="-342900" algn="l">
              <a:lnSpc>
                <a:spcPct val="100000"/>
              </a:lnSpc>
              <a:spcBef>
                <a:spcPts val="270"/>
              </a:spcBef>
              <a:spcAft>
                <a:spcPts val="0"/>
              </a:spcAft>
              <a:buSzPts val="1800"/>
              <a:buChar char="*"/>
              <a:defRPr/>
            </a:lvl3pPr>
            <a:lvl4pPr marL="1828800" lvl="3" indent="-342900" algn="l">
              <a:lnSpc>
                <a:spcPct val="100000"/>
              </a:lnSpc>
              <a:spcBef>
                <a:spcPts val="270"/>
              </a:spcBef>
              <a:spcAft>
                <a:spcPts val="0"/>
              </a:spcAft>
              <a:buSzPts val="1800"/>
              <a:buChar char="*"/>
              <a:defRPr/>
            </a:lvl4pPr>
            <a:lvl5pPr marL="2286000" lvl="4" indent="-342900" algn="l">
              <a:lnSpc>
                <a:spcPct val="100000"/>
              </a:lnSpc>
              <a:spcBef>
                <a:spcPts val="270"/>
              </a:spcBef>
              <a:spcAft>
                <a:spcPts val="0"/>
              </a:spcAft>
              <a:buSzPts val="18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
        <p:nvSpPr>
          <p:cNvPr id="136" name="Google Shape;136;p38"/>
          <p:cNvSpPr txBox="1">
            <a:spLocks noGrp="1"/>
          </p:cNvSpPr>
          <p:nvPr>
            <p:ph type="body" idx="2"/>
          </p:nvPr>
        </p:nvSpPr>
        <p:spPr>
          <a:xfrm>
            <a:off x="6193536" y="2679192"/>
            <a:ext cx="5096256" cy="3447288"/>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270"/>
              </a:spcBef>
              <a:spcAft>
                <a:spcPts val="0"/>
              </a:spcAft>
              <a:buSzPts val="1800"/>
              <a:buChar char="*"/>
              <a:defRPr/>
            </a:lvl1pPr>
            <a:lvl2pPr marL="914400" lvl="1" indent="-342900" algn="l">
              <a:lnSpc>
                <a:spcPct val="100000"/>
              </a:lnSpc>
              <a:spcBef>
                <a:spcPts val="270"/>
              </a:spcBef>
              <a:spcAft>
                <a:spcPts val="0"/>
              </a:spcAft>
              <a:buSzPts val="1800"/>
              <a:buChar char="*"/>
              <a:defRPr/>
            </a:lvl2pPr>
            <a:lvl3pPr marL="1371600" lvl="2" indent="-342900" algn="l">
              <a:lnSpc>
                <a:spcPct val="100000"/>
              </a:lnSpc>
              <a:spcBef>
                <a:spcPts val="270"/>
              </a:spcBef>
              <a:spcAft>
                <a:spcPts val="0"/>
              </a:spcAft>
              <a:buSzPts val="1800"/>
              <a:buChar char="*"/>
              <a:defRPr/>
            </a:lvl3pPr>
            <a:lvl4pPr marL="1828800" lvl="3" indent="-342900" algn="l">
              <a:lnSpc>
                <a:spcPct val="100000"/>
              </a:lnSpc>
              <a:spcBef>
                <a:spcPts val="270"/>
              </a:spcBef>
              <a:spcAft>
                <a:spcPts val="0"/>
              </a:spcAft>
              <a:buSzPts val="1800"/>
              <a:buChar char="*"/>
              <a:defRPr/>
            </a:lvl4pPr>
            <a:lvl5pPr marL="2286000" lvl="4" indent="-342900" algn="l">
              <a:lnSpc>
                <a:spcPct val="100000"/>
              </a:lnSpc>
              <a:spcBef>
                <a:spcPts val="270"/>
              </a:spcBef>
              <a:spcAft>
                <a:spcPts val="0"/>
              </a:spcAft>
              <a:buSzPts val="18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Tree>
    <p:extLst>
      <p:ext uri="{BB962C8B-B14F-4D97-AF65-F5344CB8AC3E}">
        <p14:creationId xmlns:p14="http://schemas.microsoft.com/office/powerpoint/2010/main" val="1651644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37"/>
        <p:cNvGrpSpPr/>
        <p:nvPr/>
      </p:nvGrpSpPr>
      <p:grpSpPr>
        <a:xfrm>
          <a:off x="0" y="0"/>
          <a:ext cx="0" cy="0"/>
          <a:chOff x="0" y="0"/>
          <a:chExt cx="0" cy="0"/>
        </a:xfrm>
      </p:grpSpPr>
      <p:sp>
        <p:nvSpPr>
          <p:cNvPr id="138" name="Google Shape;138;p39"/>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2475"/>
              <a:buFont typeface="Candara"/>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39"/>
          <p:cNvSpPr txBox="1">
            <a:spLocks noGrp="1"/>
          </p:cNvSpPr>
          <p:nvPr>
            <p:ph type="body" idx="1"/>
          </p:nvPr>
        </p:nvSpPr>
        <p:spPr>
          <a:xfrm>
            <a:off x="902208" y="2678114"/>
            <a:ext cx="5096256"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03"/>
              </a:spcBef>
              <a:spcAft>
                <a:spcPts val="0"/>
              </a:spcAft>
              <a:buSzPts val="1350"/>
              <a:buNone/>
              <a:defRPr sz="1013" b="0">
                <a:solidFill>
                  <a:schemeClr val="dk2"/>
                </a:solidFill>
                <a:latin typeface="Candara"/>
                <a:ea typeface="Candara"/>
                <a:cs typeface="Candara"/>
                <a:sym typeface="Candara"/>
              </a:defRPr>
            </a:lvl1pPr>
            <a:lvl2pPr marL="914400" lvl="1" indent="-228600" algn="l">
              <a:lnSpc>
                <a:spcPct val="100000"/>
              </a:lnSpc>
              <a:spcBef>
                <a:spcPts val="169"/>
              </a:spcBef>
              <a:spcAft>
                <a:spcPts val="0"/>
              </a:spcAft>
              <a:buSzPts val="1125"/>
              <a:buNone/>
              <a:defRPr sz="843" b="1"/>
            </a:lvl2pPr>
            <a:lvl3pPr marL="1371600" lvl="2" indent="-228600" algn="l">
              <a:lnSpc>
                <a:spcPct val="100000"/>
              </a:lnSpc>
              <a:spcBef>
                <a:spcPts val="152"/>
              </a:spcBef>
              <a:spcAft>
                <a:spcPts val="0"/>
              </a:spcAft>
              <a:buSzPts val="1013"/>
              <a:buNone/>
              <a:defRPr sz="760" b="1"/>
            </a:lvl3pPr>
            <a:lvl4pPr marL="1828800" lvl="3" indent="-228600" algn="l">
              <a:lnSpc>
                <a:spcPct val="100000"/>
              </a:lnSpc>
              <a:spcBef>
                <a:spcPts val="135"/>
              </a:spcBef>
              <a:spcAft>
                <a:spcPts val="0"/>
              </a:spcAft>
              <a:buSzPts val="900"/>
              <a:buNone/>
              <a:defRPr sz="675" b="1"/>
            </a:lvl4pPr>
            <a:lvl5pPr marL="2286000" lvl="4" indent="-228600" algn="l">
              <a:lnSpc>
                <a:spcPct val="100000"/>
              </a:lnSpc>
              <a:spcBef>
                <a:spcPts val="135"/>
              </a:spcBef>
              <a:spcAft>
                <a:spcPts val="0"/>
              </a:spcAft>
              <a:buSzPts val="900"/>
              <a:buNone/>
              <a:defRPr sz="675" b="1"/>
            </a:lvl5pPr>
            <a:lvl6pPr marL="2743200" lvl="5" indent="-228600" algn="l">
              <a:lnSpc>
                <a:spcPct val="100000"/>
              </a:lnSpc>
              <a:spcBef>
                <a:spcPts val="162"/>
              </a:spcBef>
              <a:spcAft>
                <a:spcPts val="0"/>
              </a:spcAft>
              <a:buSzPts val="900"/>
              <a:buNone/>
              <a:defRPr sz="675" b="1"/>
            </a:lvl6pPr>
            <a:lvl7pPr marL="3200400" lvl="6" indent="-228600" algn="l">
              <a:lnSpc>
                <a:spcPct val="100000"/>
              </a:lnSpc>
              <a:spcBef>
                <a:spcPts val="162"/>
              </a:spcBef>
              <a:spcAft>
                <a:spcPts val="0"/>
              </a:spcAft>
              <a:buSzPts val="900"/>
              <a:buNone/>
              <a:defRPr sz="675" b="1"/>
            </a:lvl7pPr>
            <a:lvl8pPr marL="3657600" lvl="7" indent="-228600" algn="l">
              <a:lnSpc>
                <a:spcPct val="100000"/>
              </a:lnSpc>
              <a:spcBef>
                <a:spcPts val="162"/>
              </a:spcBef>
              <a:spcAft>
                <a:spcPts val="0"/>
              </a:spcAft>
              <a:buSzPts val="900"/>
              <a:buNone/>
              <a:defRPr sz="675" b="1"/>
            </a:lvl8pPr>
            <a:lvl9pPr marL="4114800" lvl="8" indent="-228600" algn="l">
              <a:lnSpc>
                <a:spcPct val="100000"/>
              </a:lnSpc>
              <a:spcBef>
                <a:spcPts val="162"/>
              </a:spcBef>
              <a:spcAft>
                <a:spcPts val="0"/>
              </a:spcAft>
              <a:buSzPts val="900"/>
              <a:buNone/>
              <a:defRPr sz="675" b="1"/>
            </a:lvl9pPr>
          </a:lstStyle>
          <a:p>
            <a:endParaRPr/>
          </a:p>
        </p:txBody>
      </p:sp>
      <p:sp>
        <p:nvSpPr>
          <p:cNvPr id="140" name="Google Shape;140;p39"/>
          <p:cNvSpPr txBox="1">
            <a:spLocks noGrp="1"/>
          </p:cNvSpPr>
          <p:nvPr>
            <p:ph type="body" idx="2"/>
          </p:nvPr>
        </p:nvSpPr>
        <p:spPr>
          <a:xfrm>
            <a:off x="903116" y="3429011"/>
            <a:ext cx="5093407" cy="2697163"/>
          </a:xfrm>
          <a:prstGeom prst="rect">
            <a:avLst/>
          </a:prstGeom>
          <a:noFill/>
          <a:ln>
            <a:noFill/>
          </a:ln>
        </p:spPr>
        <p:txBody>
          <a:bodyPr spcFirstLastPara="1" wrap="square" lIns="91425" tIns="45700" rIns="91425" bIns="45700" anchor="t" anchorCtr="0">
            <a:normAutofit/>
          </a:bodyPr>
          <a:lstStyle>
            <a:lvl1pPr marL="457200" lvl="0" indent="-300037" algn="l">
              <a:lnSpc>
                <a:spcPct val="100000"/>
              </a:lnSpc>
              <a:spcBef>
                <a:spcPts val="169"/>
              </a:spcBef>
              <a:spcAft>
                <a:spcPts val="0"/>
              </a:spcAft>
              <a:buSzPts val="1125"/>
              <a:buChar char="*"/>
              <a:defRPr sz="843"/>
            </a:lvl1pPr>
            <a:lvl2pPr marL="914400" lvl="1" indent="-292925" algn="l">
              <a:lnSpc>
                <a:spcPct val="100000"/>
              </a:lnSpc>
              <a:spcBef>
                <a:spcPts val="152"/>
              </a:spcBef>
              <a:spcAft>
                <a:spcPts val="0"/>
              </a:spcAft>
              <a:buSzPts val="1013"/>
              <a:buChar char="*"/>
              <a:defRPr sz="760"/>
            </a:lvl2pPr>
            <a:lvl3pPr marL="1371600" lvl="2" indent="-285750" algn="l">
              <a:lnSpc>
                <a:spcPct val="100000"/>
              </a:lnSpc>
              <a:spcBef>
                <a:spcPts val="135"/>
              </a:spcBef>
              <a:spcAft>
                <a:spcPts val="0"/>
              </a:spcAft>
              <a:buSzPts val="900"/>
              <a:buChar char="*"/>
              <a:defRPr sz="675"/>
            </a:lvl3pPr>
            <a:lvl4pPr marL="1828800" lvl="3" indent="-278638" algn="l">
              <a:lnSpc>
                <a:spcPct val="100000"/>
              </a:lnSpc>
              <a:spcBef>
                <a:spcPts val="119"/>
              </a:spcBef>
              <a:spcAft>
                <a:spcPts val="0"/>
              </a:spcAft>
              <a:buSzPts val="788"/>
              <a:buChar char="*"/>
              <a:defRPr sz="591"/>
            </a:lvl4pPr>
            <a:lvl5pPr marL="2286000" lvl="4" indent="-278638" algn="l">
              <a:lnSpc>
                <a:spcPct val="100000"/>
              </a:lnSpc>
              <a:spcBef>
                <a:spcPts val="119"/>
              </a:spcBef>
              <a:spcAft>
                <a:spcPts val="0"/>
              </a:spcAft>
              <a:buSzPts val="788"/>
              <a:buChar char="*"/>
              <a:defRPr sz="591"/>
            </a:lvl5pPr>
            <a:lvl6pPr marL="2743200" lvl="5" indent="-285750" algn="l">
              <a:lnSpc>
                <a:spcPct val="100000"/>
              </a:lnSpc>
              <a:spcBef>
                <a:spcPts val="162"/>
              </a:spcBef>
              <a:spcAft>
                <a:spcPts val="0"/>
              </a:spcAft>
              <a:buSzPts val="900"/>
              <a:buChar char="●"/>
              <a:defRPr sz="675"/>
            </a:lvl6pPr>
            <a:lvl7pPr marL="3200400" lvl="6" indent="-285750" algn="l">
              <a:lnSpc>
                <a:spcPct val="100000"/>
              </a:lnSpc>
              <a:spcBef>
                <a:spcPts val="162"/>
              </a:spcBef>
              <a:spcAft>
                <a:spcPts val="0"/>
              </a:spcAft>
              <a:buSzPts val="900"/>
              <a:buChar char="●"/>
              <a:defRPr sz="675"/>
            </a:lvl7pPr>
            <a:lvl8pPr marL="3657600" lvl="7" indent="-285750" algn="l">
              <a:lnSpc>
                <a:spcPct val="100000"/>
              </a:lnSpc>
              <a:spcBef>
                <a:spcPts val="162"/>
              </a:spcBef>
              <a:spcAft>
                <a:spcPts val="0"/>
              </a:spcAft>
              <a:buSzPts val="900"/>
              <a:buChar char="●"/>
              <a:defRPr sz="675"/>
            </a:lvl8pPr>
            <a:lvl9pPr marL="4114800" lvl="8" indent="-285750" algn="l">
              <a:lnSpc>
                <a:spcPct val="100000"/>
              </a:lnSpc>
              <a:spcBef>
                <a:spcPts val="162"/>
              </a:spcBef>
              <a:spcAft>
                <a:spcPts val="0"/>
              </a:spcAft>
              <a:buSzPts val="900"/>
              <a:buChar char="●"/>
              <a:defRPr sz="675"/>
            </a:lvl9pPr>
          </a:lstStyle>
          <a:p>
            <a:endParaRPr/>
          </a:p>
        </p:txBody>
      </p:sp>
      <p:sp>
        <p:nvSpPr>
          <p:cNvPr id="141" name="Google Shape;141;p39"/>
          <p:cNvSpPr txBox="1">
            <a:spLocks noGrp="1"/>
          </p:cNvSpPr>
          <p:nvPr>
            <p:ph type="body" idx="3"/>
          </p:nvPr>
        </p:nvSpPr>
        <p:spPr>
          <a:xfrm>
            <a:off x="6197600" y="2678113"/>
            <a:ext cx="5096256" cy="639762"/>
          </a:xfrm>
          <a:prstGeom prst="rect">
            <a:avLst/>
          </a:prstGeom>
          <a:noFill/>
          <a:ln>
            <a:noFill/>
          </a:ln>
        </p:spPr>
        <p:txBody>
          <a:bodyPr spcFirstLastPara="1" wrap="square" lIns="91425" tIns="45700" rIns="91425" bIns="45700" anchor="ctr" anchorCtr="0">
            <a:normAutofit/>
          </a:bodyPr>
          <a:lstStyle>
            <a:lvl1pPr marL="457200" lvl="0" indent="-228600" algn="ctr">
              <a:lnSpc>
                <a:spcPct val="100000"/>
              </a:lnSpc>
              <a:spcBef>
                <a:spcPts val="203"/>
              </a:spcBef>
              <a:spcAft>
                <a:spcPts val="0"/>
              </a:spcAft>
              <a:buSzPts val="1350"/>
              <a:buNone/>
              <a:defRPr sz="1013" b="0" i="0">
                <a:solidFill>
                  <a:schemeClr val="dk2"/>
                </a:solidFill>
                <a:latin typeface="Candara"/>
                <a:ea typeface="Candara"/>
                <a:cs typeface="Candara"/>
                <a:sym typeface="Candara"/>
              </a:defRPr>
            </a:lvl1pPr>
            <a:lvl2pPr marL="914400" lvl="1" indent="-228600" algn="l">
              <a:lnSpc>
                <a:spcPct val="100000"/>
              </a:lnSpc>
              <a:spcBef>
                <a:spcPts val="169"/>
              </a:spcBef>
              <a:spcAft>
                <a:spcPts val="0"/>
              </a:spcAft>
              <a:buSzPts val="1125"/>
              <a:buNone/>
              <a:defRPr sz="843" b="1"/>
            </a:lvl2pPr>
            <a:lvl3pPr marL="1371600" lvl="2" indent="-228600" algn="l">
              <a:lnSpc>
                <a:spcPct val="100000"/>
              </a:lnSpc>
              <a:spcBef>
                <a:spcPts val="152"/>
              </a:spcBef>
              <a:spcAft>
                <a:spcPts val="0"/>
              </a:spcAft>
              <a:buSzPts val="1013"/>
              <a:buNone/>
              <a:defRPr sz="760" b="1"/>
            </a:lvl3pPr>
            <a:lvl4pPr marL="1828800" lvl="3" indent="-228600" algn="l">
              <a:lnSpc>
                <a:spcPct val="100000"/>
              </a:lnSpc>
              <a:spcBef>
                <a:spcPts val="135"/>
              </a:spcBef>
              <a:spcAft>
                <a:spcPts val="0"/>
              </a:spcAft>
              <a:buSzPts val="900"/>
              <a:buNone/>
              <a:defRPr sz="675" b="1"/>
            </a:lvl4pPr>
            <a:lvl5pPr marL="2286000" lvl="4" indent="-228600" algn="l">
              <a:lnSpc>
                <a:spcPct val="100000"/>
              </a:lnSpc>
              <a:spcBef>
                <a:spcPts val="135"/>
              </a:spcBef>
              <a:spcAft>
                <a:spcPts val="0"/>
              </a:spcAft>
              <a:buSzPts val="900"/>
              <a:buNone/>
              <a:defRPr sz="675" b="1"/>
            </a:lvl5pPr>
            <a:lvl6pPr marL="2743200" lvl="5" indent="-228600" algn="l">
              <a:lnSpc>
                <a:spcPct val="100000"/>
              </a:lnSpc>
              <a:spcBef>
                <a:spcPts val="162"/>
              </a:spcBef>
              <a:spcAft>
                <a:spcPts val="0"/>
              </a:spcAft>
              <a:buSzPts val="900"/>
              <a:buNone/>
              <a:defRPr sz="675" b="1"/>
            </a:lvl6pPr>
            <a:lvl7pPr marL="3200400" lvl="6" indent="-228600" algn="l">
              <a:lnSpc>
                <a:spcPct val="100000"/>
              </a:lnSpc>
              <a:spcBef>
                <a:spcPts val="162"/>
              </a:spcBef>
              <a:spcAft>
                <a:spcPts val="0"/>
              </a:spcAft>
              <a:buSzPts val="900"/>
              <a:buNone/>
              <a:defRPr sz="675" b="1"/>
            </a:lvl7pPr>
            <a:lvl8pPr marL="3657600" lvl="7" indent="-228600" algn="l">
              <a:lnSpc>
                <a:spcPct val="100000"/>
              </a:lnSpc>
              <a:spcBef>
                <a:spcPts val="162"/>
              </a:spcBef>
              <a:spcAft>
                <a:spcPts val="0"/>
              </a:spcAft>
              <a:buSzPts val="900"/>
              <a:buNone/>
              <a:defRPr sz="675" b="1"/>
            </a:lvl8pPr>
            <a:lvl9pPr marL="4114800" lvl="8" indent="-228600" algn="l">
              <a:lnSpc>
                <a:spcPct val="100000"/>
              </a:lnSpc>
              <a:spcBef>
                <a:spcPts val="162"/>
              </a:spcBef>
              <a:spcAft>
                <a:spcPts val="0"/>
              </a:spcAft>
              <a:buSzPts val="900"/>
              <a:buNone/>
              <a:defRPr sz="675" b="1"/>
            </a:lvl9pPr>
          </a:lstStyle>
          <a:p>
            <a:endParaRPr/>
          </a:p>
        </p:txBody>
      </p:sp>
      <p:sp>
        <p:nvSpPr>
          <p:cNvPr id="142" name="Google Shape;142;p39"/>
          <p:cNvSpPr txBox="1">
            <a:spLocks noGrp="1"/>
          </p:cNvSpPr>
          <p:nvPr>
            <p:ph type="body" idx="4"/>
          </p:nvPr>
        </p:nvSpPr>
        <p:spPr>
          <a:xfrm>
            <a:off x="6193367" y="3429011"/>
            <a:ext cx="5096256" cy="2697163"/>
          </a:xfrm>
          <a:prstGeom prst="rect">
            <a:avLst/>
          </a:prstGeom>
          <a:noFill/>
          <a:ln>
            <a:noFill/>
          </a:ln>
        </p:spPr>
        <p:txBody>
          <a:bodyPr spcFirstLastPara="1" wrap="square" lIns="91425" tIns="45700" rIns="91425" bIns="45700" anchor="t" anchorCtr="0">
            <a:normAutofit/>
          </a:bodyPr>
          <a:lstStyle>
            <a:lvl1pPr marL="457200" lvl="0" indent="-300037" algn="l">
              <a:lnSpc>
                <a:spcPct val="100000"/>
              </a:lnSpc>
              <a:spcBef>
                <a:spcPts val="169"/>
              </a:spcBef>
              <a:spcAft>
                <a:spcPts val="0"/>
              </a:spcAft>
              <a:buSzPts val="1125"/>
              <a:buChar char="*"/>
              <a:defRPr sz="843"/>
            </a:lvl1pPr>
            <a:lvl2pPr marL="914400" lvl="1" indent="-292925" algn="l">
              <a:lnSpc>
                <a:spcPct val="100000"/>
              </a:lnSpc>
              <a:spcBef>
                <a:spcPts val="152"/>
              </a:spcBef>
              <a:spcAft>
                <a:spcPts val="0"/>
              </a:spcAft>
              <a:buSzPts val="1013"/>
              <a:buChar char="*"/>
              <a:defRPr sz="760"/>
            </a:lvl2pPr>
            <a:lvl3pPr marL="1371600" lvl="2" indent="-285750" algn="l">
              <a:lnSpc>
                <a:spcPct val="100000"/>
              </a:lnSpc>
              <a:spcBef>
                <a:spcPts val="135"/>
              </a:spcBef>
              <a:spcAft>
                <a:spcPts val="0"/>
              </a:spcAft>
              <a:buSzPts val="900"/>
              <a:buChar char="*"/>
              <a:defRPr sz="675"/>
            </a:lvl3pPr>
            <a:lvl4pPr marL="1828800" lvl="3" indent="-278638" algn="l">
              <a:lnSpc>
                <a:spcPct val="100000"/>
              </a:lnSpc>
              <a:spcBef>
                <a:spcPts val="119"/>
              </a:spcBef>
              <a:spcAft>
                <a:spcPts val="0"/>
              </a:spcAft>
              <a:buSzPts val="788"/>
              <a:buChar char="*"/>
              <a:defRPr sz="591"/>
            </a:lvl4pPr>
            <a:lvl5pPr marL="2286000" lvl="4" indent="-278638" algn="l">
              <a:lnSpc>
                <a:spcPct val="100000"/>
              </a:lnSpc>
              <a:spcBef>
                <a:spcPts val="119"/>
              </a:spcBef>
              <a:spcAft>
                <a:spcPts val="0"/>
              </a:spcAft>
              <a:buSzPts val="788"/>
              <a:buChar char="*"/>
              <a:defRPr sz="591"/>
            </a:lvl5pPr>
            <a:lvl6pPr marL="2743200" lvl="5" indent="-285750" algn="l">
              <a:lnSpc>
                <a:spcPct val="100000"/>
              </a:lnSpc>
              <a:spcBef>
                <a:spcPts val="162"/>
              </a:spcBef>
              <a:spcAft>
                <a:spcPts val="0"/>
              </a:spcAft>
              <a:buSzPts val="900"/>
              <a:buChar char="●"/>
              <a:defRPr sz="675"/>
            </a:lvl6pPr>
            <a:lvl7pPr marL="3200400" lvl="6" indent="-285750" algn="l">
              <a:lnSpc>
                <a:spcPct val="100000"/>
              </a:lnSpc>
              <a:spcBef>
                <a:spcPts val="162"/>
              </a:spcBef>
              <a:spcAft>
                <a:spcPts val="0"/>
              </a:spcAft>
              <a:buSzPts val="900"/>
              <a:buChar char="●"/>
              <a:defRPr sz="675"/>
            </a:lvl7pPr>
            <a:lvl8pPr marL="3657600" lvl="7" indent="-285750" algn="l">
              <a:lnSpc>
                <a:spcPct val="100000"/>
              </a:lnSpc>
              <a:spcBef>
                <a:spcPts val="162"/>
              </a:spcBef>
              <a:spcAft>
                <a:spcPts val="0"/>
              </a:spcAft>
              <a:buSzPts val="900"/>
              <a:buChar char="●"/>
              <a:defRPr sz="675"/>
            </a:lvl8pPr>
            <a:lvl9pPr marL="4114800" lvl="8" indent="-285750" algn="l">
              <a:lnSpc>
                <a:spcPct val="100000"/>
              </a:lnSpc>
              <a:spcBef>
                <a:spcPts val="162"/>
              </a:spcBef>
              <a:spcAft>
                <a:spcPts val="0"/>
              </a:spcAft>
              <a:buSzPts val="900"/>
              <a:buChar char="●"/>
              <a:defRPr sz="675"/>
            </a:lvl9pPr>
          </a:lstStyle>
          <a:p>
            <a:endParaRPr/>
          </a:p>
        </p:txBody>
      </p:sp>
      <p:sp>
        <p:nvSpPr>
          <p:cNvPr id="143" name="Google Shape;143;p39"/>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9"/>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39"/>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58246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6"/>
        <p:cNvGrpSpPr/>
        <p:nvPr/>
      </p:nvGrpSpPr>
      <p:grpSpPr>
        <a:xfrm>
          <a:off x="0" y="0"/>
          <a:ext cx="0" cy="0"/>
          <a:chOff x="0" y="0"/>
          <a:chExt cx="0" cy="0"/>
        </a:xfrm>
      </p:grpSpPr>
      <p:sp>
        <p:nvSpPr>
          <p:cNvPr id="147" name="Google Shape;147;p40"/>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0"/>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9" name="Google Shape;149;p40"/>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0" name="Google Shape;150;p40"/>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pic>
        <p:nvPicPr>
          <p:cNvPr id="151" name="Google Shape;151;p40"/>
          <p:cNvPicPr preferRelativeResize="0"/>
          <p:nvPr/>
        </p:nvPicPr>
        <p:blipFill rotWithShape="1">
          <a:blip r:embed="rId2">
            <a:alphaModFix/>
          </a:blip>
          <a:srcRect/>
          <a:stretch/>
        </p:blipFill>
        <p:spPr>
          <a:xfrm>
            <a:off x="11074401" y="6172200"/>
            <a:ext cx="909427" cy="530352"/>
          </a:xfrm>
          <a:prstGeom prst="rect">
            <a:avLst/>
          </a:prstGeom>
          <a:noFill/>
          <a:ln>
            <a:noFill/>
          </a:ln>
        </p:spPr>
      </p:pic>
    </p:spTree>
    <p:extLst>
      <p:ext uri="{BB962C8B-B14F-4D97-AF65-F5344CB8AC3E}">
        <p14:creationId xmlns:p14="http://schemas.microsoft.com/office/powerpoint/2010/main" val="18836112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52"/>
        <p:cNvGrpSpPr/>
        <p:nvPr/>
      </p:nvGrpSpPr>
      <p:grpSpPr>
        <a:xfrm>
          <a:off x="0" y="0"/>
          <a:ext cx="0" cy="0"/>
          <a:chOff x="0" y="0"/>
          <a:chExt cx="0" cy="0"/>
        </a:xfrm>
      </p:grpSpPr>
      <p:sp>
        <p:nvSpPr>
          <p:cNvPr id="153" name="Google Shape;153;p42"/>
          <p:cNvSpPr/>
          <p:nvPr/>
        </p:nvSpPr>
        <p:spPr>
          <a:xfrm>
            <a:off x="304800" y="228600"/>
            <a:ext cx="11594592" cy="1426464"/>
          </a:xfrm>
          <a:prstGeom prst="roundRect">
            <a:avLst>
              <a:gd name="adj" fmla="val 7136"/>
            </a:avLst>
          </a:prstGeom>
          <a:gradFill>
            <a:gsLst>
              <a:gs pos="0">
                <a:srgbClr val="03224B"/>
              </a:gs>
              <a:gs pos="90000">
                <a:srgbClr val="1275F7"/>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sp>
        <p:nvSpPr>
          <p:cNvPr id="154" name="Google Shape;154;p42"/>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5" name="Google Shape;155;p42"/>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6" name="Google Shape;156;p42"/>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57" name="Google Shape;157;p42"/>
          <p:cNvSpPr txBox="1">
            <a:spLocks noGrp="1"/>
          </p:cNvSpPr>
          <p:nvPr>
            <p:ph type="body" idx="1"/>
          </p:nvPr>
        </p:nvSpPr>
        <p:spPr>
          <a:xfrm>
            <a:off x="1219200" y="3581411"/>
            <a:ext cx="4470400" cy="1905001"/>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SzPts val="1013"/>
              <a:buNone/>
              <a:defRPr sz="760">
                <a:solidFill>
                  <a:schemeClr val="dk2"/>
                </a:solidFill>
              </a:defRPr>
            </a:lvl1pPr>
            <a:lvl2pPr marL="914400" lvl="1" indent="-228600" algn="l">
              <a:lnSpc>
                <a:spcPct val="100000"/>
              </a:lnSpc>
              <a:spcBef>
                <a:spcPts val="254"/>
              </a:spcBef>
              <a:spcAft>
                <a:spcPts val="0"/>
              </a:spcAft>
              <a:buSzPts val="675"/>
              <a:buNone/>
              <a:defRPr sz="506"/>
            </a:lvl2pPr>
            <a:lvl3pPr marL="1371600" lvl="2" indent="-228600" algn="l">
              <a:lnSpc>
                <a:spcPct val="100000"/>
              </a:lnSpc>
              <a:spcBef>
                <a:spcPts val="85"/>
              </a:spcBef>
              <a:spcAft>
                <a:spcPts val="0"/>
              </a:spcAft>
              <a:buSzPts val="563"/>
              <a:buNone/>
              <a:defRPr sz="421"/>
            </a:lvl3pPr>
            <a:lvl4pPr marL="1828800" lvl="3" indent="-228600" algn="l">
              <a:lnSpc>
                <a:spcPct val="100000"/>
              </a:lnSpc>
              <a:spcBef>
                <a:spcPts val="76"/>
              </a:spcBef>
              <a:spcAft>
                <a:spcPts val="0"/>
              </a:spcAft>
              <a:buSzPts val="506"/>
              <a:buNone/>
              <a:defRPr sz="380"/>
            </a:lvl4pPr>
            <a:lvl5pPr marL="2286000" lvl="4" indent="-228600" algn="l">
              <a:lnSpc>
                <a:spcPct val="100000"/>
              </a:lnSpc>
              <a:spcBef>
                <a:spcPts val="76"/>
              </a:spcBef>
              <a:spcAft>
                <a:spcPts val="0"/>
              </a:spcAft>
              <a:buSzPts val="506"/>
              <a:buNone/>
              <a:defRPr sz="380"/>
            </a:lvl5pPr>
            <a:lvl6pPr marL="2743200" lvl="5" indent="-228600" algn="l">
              <a:lnSpc>
                <a:spcPct val="100000"/>
              </a:lnSpc>
              <a:spcBef>
                <a:spcPts val="162"/>
              </a:spcBef>
              <a:spcAft>
                <a:spcPts val="0"/>
              </a:spcAft>
              <a:buSzPts val="506"/>
              <a:buNone/>
              <a:defRPr sz="380"/>
            </a:lvl6pPr>
            <a:lvl7pPr marL="3200400" lvl="6" indent="-228600" algn="l">
              <a:lnSpc>
                <a:spcPct val="100000"/>
              </a:lnSpc>
              <a:spcBef>
                <a:spcPts val="162"/>
              </a:spcBef>
              <a:spcAft>
                <a:spcPts val="0"/>
              </a:spcAft>
              <a:buSzPts val="506"/>
              <a:buNone/>
              <a:defRPr sz="380"/>
            </a:lvl7pPr>
            <a:lvl8pPr marL="3657600" lvl="7" indent="-228600" algn="l">
              <a:lnSpc>
                <a:spcPct val="100000"/>
              </a:lnSpc>
              <a:spcBef>
                <a:spcPts val="162"/>
              </a:spcBef>
              <a:spcAft>
                <a:spcPts val="0"/>
              </a:spcAft>
              <a:buSzPts val="506"/>
              <a:buNone/>
              <a:defRPr sz="380"/>
            </a:lvl8pPr>
            <a:lvl9pPr marL="4114800" lvl="8" indent="-228600" algn="l">
              <a:lnSpc>
                <a:spcPct val="100000"/>
              </a:lnSpc>
              <a:spcBef>
                <a:spcPts val="162"/>
              </a:spcBef>
              <a:spcAft>
                <a:spcPts val="0"/>
              </a:spcAft>
              <a:buSzPts val="506"/>
              <a:buNone/>
              <a:defRPr sz="380"/>
            </a:lvl9pPr>
          </a:lstStyle>
          <a:p>
            <a:endParaRPr/>
          </a:p>
        </p:txBody>
      </p:sp>
      <p:grpSp>
        <p:nvGrpSpPr>
          <p:cNvPr id="158" name="Google Shape;158;p42"/>
          <p:cNvGrpSpPr/>
          <p:nvPr/>
        </p:nvGrpSpPr>
        <p:grpSpPr>
          <a:xfrm>
            <a:off x="282220" y="714191"/>
            <a:ext cx="11631168" cy="1331580"/>
            <a:chOff x="-3905250" y="4294188"/>
            <a:chExt cx="13011150" cy="1892300"/>
          </a:xfrm>
        </p:grpSpPr>
        <p:sp>
          <p:nvSpPr>
            <p:cNvPr id="159" name="Google Shape;159;p4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0" name="Google Shape;160;p42"/>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1" name="Google Shape;161;p4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2" name="Google Shape;162;p4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63" name="Google Shape;163;p42"/>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164" name="Google Shape;164;p42"/>
          <p:cNvSpPr txBox="1">
            <a:spLocks noGrp="1"/>
          </p:cNvSpPr>
          <p:nvPr>
            <p:ph type="title"/>
          </p:nvPr>
        </p:nvSpPr>
        <p:spPr>
          <a:xfrm>
            <a:off x="1219200" y="2286000"/>
            <a:ext cx="4470400" cy="1252728"/>
          </a:xfrm>
          <a:prstGeom prst="rect">
            <a:avLst/>
          </a:prstGeom>
          <a:noFill/>
          <a:ln>
            <a:noFill/>
          </a:ln>
        </p:spPr>
        <p:txBody>
          <a:bodyPr spcFirstLastPara="1" wrap="square" lIns="91425" tIns="45700" rIns="91425" bIns="45700" anchor="b" anchorCtr="0">
            <a:noAutofit/>
          </a:bodyPr>
          <a:lstStyle>
            <a:lvl1pPr lvl="0" algn="l">
              <a:lnSpc>
                <a:spcPct val="100000"/>
              </a:lnSpc>
              <a:spcBef>
                <a:spcPts val="0"/>
              </a:spcBef>
              <a:spcAft>
                <a:spcPts val="0"/>
              </a:spcAft>
              <a:buClr>
                <a:schemeClr val="dk2"/>
              </a:buClr>
              <a:buSzPts val="1800"/>
              <a:buFont typeface="Candara"/>
              <a:buNone/>
              <a:defRPr sz="135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5" name="Google Shape;165;p42"/>
          <p:cNvSpPr txBox="1">
            <a:spLocks noGrp="1"/>
          </p:cNvSpPr>
          <p:nvPr>
            <p:ph type="body" idx="2"/>
          </p:nvPr>
        </p:nvSpPr>
        <p:spPr>
          <a:xfrm>
            <a:off x="6202617" y="1828800"/>
            <a:ext cx="5205435" cy="3810000"/>
          </a:xfrm>
          <a:prstGeom prst="rect">
            <a:avLst/>
          </a:prstGeom>
          <a:noFill/>
          <a:ln>
            <a:noFill/>
          </a:ln>
        </p:spPr>
        <p:txBody>
          <a:bodyPr spcFirstLastPara="1" wrap="square" lIns="91425" tIns="45700" rIns="91425" bIns="45700" anchor="ctr" anchorCtr="0">
            <a:normAutofit/>
          </a:bodyPr>
          <a:lstStyle>
            <a:lvl1pPr marL="457200" lvl="0" indent="-307213" algn="l">
              <a:lnSpc>
                <a:spcPct val="100000"/>
              </a:lnSpc>
              <a:spcBef>
                <a:spcPts val="186"/>
              </a:spcBef>
              <a:spcAft>
                <a:spcPts val="0"/>
              </a:spcAft>
              <a:buClr>
                <a:schemeClr val="lt1"/>
              </a:buClr>
              <a:buSzPts val="1238"/>
              <a:buChar char="*"/>
              <a:defRPr sz="929">
                <a:solidFill>
                  <a:schemeClr val="dk2"/>
                </a:solidFill>
              </a:defRPr>
            </a:lvl1pPr>
            <a:lvl2pPr marL="914400" lvl="1" indent="-300037" algn="l">
              <a:lnSpc>
                <a:spcPct val="100000"/>
              </a:lnSpc>
              <a:spcBef>
                <a:spcPts val="169"/>
              </a:spcBef>
              <a:spcAft>
                <a:spcPts val="0"/>
              </a:spcAft>
              <a:buClr>
                <a:schemeClr val="lt1"/>
              </a:buClr>
              <a:buSzPts val="1125"/>
              <a:buChar char="*"/>
              <a:defRPr sz="843">
                <a:solidFill>
                  <a:schemeClr val="dk2"/>
                </a:solidFill>
              </a:defRPr>
            </a:lvl2pPr>
            <a:lvl3pPr marL="1371600" lvl="2" indent="-292925" algn="l">
              <a:lnSpc>
                <a:spcPct val="100000"/>
              </a:lnSpc>
              <a:spcBef>
                <a:spcPts val="152"/>
              </a:spcBef>
              <a:spcAft>
                <a:spcPts val="0"/>
              </a:spcAft>
              <a:buClr>
                <a:schemeClr val="lt1"/>
              </a:buClr>
              <a:buSzPts val="1013"/>
              <a:buChar char="*"/>
              <a:defRPr sz="760">
                <a:solidFill>
                  <a:schemeClr val="dk2"/>
                </a:solidFill>
              </a:defRPr>
            </a:lvl3pPr>
            <a:lvl4pPr marL="1828800" lvl="3" indent="-285750" algn="l">
              <a:lnSpc>
                <a:spcPct val="100000"/>
              </a:lnSpc>
              <a:spcBef>
                <a:spcPts val="135"/>
              </a:spcBef>
              <a:spcAft>
                <a:spcPts val="0"/>
              </a:spcAft>
              <a:buClr>
                <a:schemeClr val="lt1"/>
              </a:buClr>
              <a:buSzPts val="900"/>
              <a:buChar char="*"/>
              <a:defRPr sz="675">
                <a:solidFill>
                  <a:schemeClr val="dk2"/>
                </a:solidFill>
              </a:defRPr>
            </a:lvl4pPr>
            <a:lvl5pPr marL="2286000" lvl="4" indent="-285750" algn="l">
              <a:lnSpc>
                <a:spcPct val="100000"/>
              </a:lnSpc>
              <a:spcBef>
                <a:spcPts val="135"/>
              </a:spcBef>
              <a:spcAft>
                <a:spcPts val="0"/>
              </a:spcAft>
              <a:buClr>
                <a:schemeClr val="lt1"/>
              </a:buClr>
              <a:buSzPts val="900"/>
              <a:buChar char="*"/>
              <a:defRPr sz="675">
                <a:solidFill>
                  <a:schemeClr val="dk2"/>
                </a:solidFill>
              </a:defRPr>
            </a:lvl5pPr>
            <a:lvl6pPr marL="2743200" lvl="5" indent="-300037" algn="l">
              <a:lnSpc>
                <a:spcPct val="100000"/>
              </a:lnSpc>
              <a:spcBef>
                <a:spcPts val="162"/>
              </a:spcBef>
              <a:spcAft>
                <a:spcPts val="0"/>
              </a:spcAft>
              <a:buSzPts val="1125"/>
              <a:buChar char="●"/>
              <a:defRPr sz="843"/>
            </a:lvl6pPr>
            <a:lvl7pPr marL="3200400" lvl="6" indent="-300037" algn="l">
              <a:lnSpc>
                <a:spcPct val="100000"/>
              </a:lnSpc>
              <a:spcBef>
                <a:spcPts val="162"/>
              </a:spcBef>
              <a:spcAft>
                <a:spcPts val="0"/>
              </a:spcAft>
              <a:buSzPts val="1125"/>
              <a:buChar char="●"/>
              <a:defRPr sz="843"/>
            </a:lvl7pPr>
            <a:lvl8pPr marL="3657600" lvl="7" indent="-300037" algn="l">
              <a:lnSpc>
                <a:spcPct val="100000"/>
              </a:lnSpc>
              <a:spcBef>
                <a:spcPts val="162"/>
              </a:spcBef>
              <a:spcAft>
                <a:spcPts val="0"/>
              </a:spcAft>
              <a:buSzPts val="1125"/>
              <a:buChar char="●"/>
              <a:defRPr sz="843"/>
            </a:lvl8pPr>
            <a:lvl9pPr marL="4114800" lvl="8" indent="-300037" algn="l">
              <a:lnSpc>
                <a:spcPct val="100000"/>
              </a:lnSpc>
              <a:spcBef>
                <a:spcPts val="162"/>
              </a:spcBef>
              <a:spcAft>
                <a:spcPts val="0"/>
              </a:spcAft>
              <a:buSzPts val="1125"/>
              <a:buChar char="●"/>
              <a:defRPr sz="843"/>
            </a:lvl9pPr>
          </a:lstStyle>
          <a:p>
            <a:endParaRPr/>
          </a:p>
        </p:txBody>
      </p:sp>
    </p:spTree>
    <p:extLst>
      <p:ext uri="{BB962C8B-B14F-4D97-AF65-F5344CB8AC3E}">
        <p14:creationId xmlns:p14="http://schemas.microsoft.com/office/powerpoint/2010/main" val="5763560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66"/>
        <p:cNvGrpSpPr/>
        <p:nvPr/>
      </p:nvGrpSpPr>
      <p:grpSpPr>
        <a:xfrm>
          <a:off x="0" y="0"/>
          <a:ext cx="0" cy="0"/>
          <a:chOff x="0" y="0"/>
          <a:chExt cx="0" cy="0"/>
        </a:xfrm>
      </p:grpSpPr>
      <p:sp>
        <p:nvSpPr>
          <p:cNvPr id="167" name="Google Shape;167;p43"/>
          <p:cNvSpPr/>
          <p:nvPr/>
        </p:nvSpPr>
        <p:spPr>
          <a:xfrm>
            <a:off x="304800" y="228600"/>
            <a:ext cx="11594592" cy="6035040"/>
          </a:xfrm>
          <a:prstGeom prst="roundRect">
            <a:avLst>
              <a:gd name="adj" fmla="val 1272"/>
            </a:avLst>
          </a:prstGeom>
          <a:gradFill>
            <a:gsLst>
              <a:gs pos="0">
                <a:srgbClr val="03224B"/>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grpSp>
        <p:nvGrpSpPr>
          <p:cNvPr id="168" name="Google Shape;168;p43"/>
          <p:cNvGrpSpPr/>
          <p:nvPr/>
        </p:nvGrpSpPr>
        <p:grpSpPr>
          <a:xfrm>
            <a:off x="282220" y="5353963"/>
            <a:ext cx="11631168" cy="1331580"/>
            <a:chOff x="-3905250" y="4294188"/>
            <a:chExt cx="13011150" cy="1892300"/>
          </a:xfrm>
        </p:grpSpPr>
        <p:sp>
          <p:nvSpPr>
            <p:cNvPr id="169" name="Google Shape;169;p43"/>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0" name="Google Shape;170;p43"/>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1" name="Google Shape;171;p43"/>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2" name="Google Shape;172;p43"/>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73" name="Google Shape;173;p43"/>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174" name="Google Shape;174;p43"/>
          <p:cNvSpPr txBox="1">
            <a:spLocks noGrp="1"/>
          </p:cNvSpPr>
          <p:nvPr>
            <p:ph type="title"/>
          </p:nvPr>
        </p:nvSpPr>
        <p:spPr>
          <a:xfrm>
            <a:off x="6498881" y="338667"/>
            <a:ext cx="5083527" cy="242993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rgbClr val="FFFFFF"/>
              </a:buClr>
              <a:buSzPts val="1575"/>
              <a:buFont typeface="Candara"/>
              <a:buNone/>
              <a:defRPr sz="1181" b="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5" name="Google Shape;175;p43"/>
          <p:cNvSpPr txBox="1">
            <a:spLocks noGrp="1"/>
          </p:cNvSpPr>
          <p:nvPr>
            <p:ph type="body" idx="1"/>
          </p:nvPr>
        </p:nvSpPr>
        <p:spPr>
          <a:xfrm>
            <a:off x="6491118" y="2785533"/>
            <a:ext cx="5091289" cy="2421467"/>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52"/>
              </a:spcBef>
              <a:spcAft>
                <a:spcPts val="0"/>
              </a:spcAft>
              <a:buSzPts val="1013"/>
              <a:buNone/>
              <a:defRPr sz="760">
                <a:solidFill>
                  <a:srgbClr val="FFFFFF"/>
                </a:solidFill>
              </a:defRPr>
            </a:lvl1pPr>
            <a:lvl2pPr marL="914400" lvl="1" indent="-228600" algn="l">
              <a:lnSpc>
                <a:spcPct val="100000"/>
              </a:lnSpc>
              <a:spcBef>
                <a:spcPts val="101"/>
              </a:spcBef>
              <a:spcAft>
                <a:spcPts val="0"/>
              </a:spcAft>
              <a:buSzPts val="675"/>
              <a:buNone/>
              <a:defRPr sz="506"/>
            </a:lvl2pPr>
            <a:lvl3pPr marL="1371600" lvl="2" indent="-228600" algn="l">
              <a:lnSpc>
                <a:spcPct val="100000"/>
              </a:lnSpc>
              <a:spcBef>
                <a:spcPts val="85"/>
              </a:spcBef>
              <a:spcAft>
                <a:spcPts val="0"/>
              </a:spcAft>
              <a:buSzPts val="563"/>
              <a:buNone/>
              <a:defRPr sz="421"/>
            </a:lvl3pPr>
            <a:lvl4pPr marL="1828800" lvl="3" indent="-228600" algn="l">
              <a:lnSpc>
                <a:spcPct val="100000"/>
              </a:lnSpc>
              <a:spcBef>
                <a:spcPts val="76"/>
              </a:spcBef>
              <a:spcAft>
                <a:spcPts val="0"/>
              </a:spcAft>
              <a:buSzPts val="506"/>
              <a:buNone/>
              <a:defRPr sz="380"/>
            </a:lvl4pPr>
            <a:lvl5pPr marL="2286000" lvl="4" indent="-228600" algn="l">
              <a:lnSpc>
                <a:spcPct val="100000"/>
              </a:lnSpc>
              <a:spcBef>
                <a:spcPts val="76"/>
              </a:spcBef>
              <a:spcAft>
                <a:spcPts val="0"/>
              </a:spcAft>
              <a:buSzPts val="506"/>
              <a:buNone/>
              <a:defRPr sz="380"/>
            </a:lvl5pPr>
            <a:lvl6pPr marL="2743200" lvl="5" indent="-228600" algn="l">
              <a:lnSpc>
                <a:spcPct val="100000"/>
              </a:lnSpc>
              <a:spcBef>
                <a:spcPts val="162"/>
              </a:spcBef>
              <a:spcAft>
                <a:spcPts val="0"/>
              </a:spcAft>
              <a:buSzPts val="506"/>
              <a:buNone/>
              <a:defRPr sz="380"/>
            </a:lvl6pPr>
            <a:lvl7pPr marL="3200400" lvl="6" indent="-228600" algn="l">
              <a:lnSpc>
                <a:spcPct val="100000"/>
              </a:lnSpc>
              <a:spcBef>
                <a:spcPts val="162"/>
              </a:spcBef>
              <a:spcAft>
                <a:spcPts val="0"/>
              </a:spcAft>
              <a:buSzPts val="506"/>
              <a:buNone/>
              <a:defRPr sz="380"/>
            </a:lvl7pPr>
            <a:lvl8pPr marL="3657600" lvl="7" indent="-228600" algn="l">
              <a:lnSpc>
                <a:spcPct val="100000"/>
              </a:lnSpc>
              <a:spcBef>
                <a:spcPts val="162"/>
              </a:spcBef>
              <a:spcAft>
                <a:spcPts val="0"/>
              </a:spcAft>
              <a:buSzPts val="506"/>
              <a:buNone/>
              <a:defRPr sz="380"/>
            </a:lvl8pPr>
            <a:lvl9pPr marL="4114800" lvl="8" indent="-228600" algn="l">
              <a:lnSpc>
                <a:spcPct val="100000"/>
              </a:lnSpc>
              <a:spcBef>
                <a:spcPts val="162"/>
              </a:spcBef>
              <a:spcAft>
                <a:spcPts val="0"/>
              </a:spcAft>
              <a:buSzPts val="506"/>
              <a:buNone/>
              <a:defRPr sz="380"/>
            </a:lvl9pPr>
          </a:lstStyle>
          <a:p>
            <a:endParaRPr/>
          </a:p>
        </p:txBody>
      </p:sp>
      <p:sp>
        <p:nvSpPr>
          <p:cNvPr id="176" name="Google Shape;176;p43"/>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7" name="Google Shape;177;p43"/>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8" name="Google Shape;178;p43"/>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179" name="Google Shape;179;p43"/>
          <p:cNvSpPr>
            <a:spLocks noGrp="1"/>
          </p:cNvSpPr>
          <p:nvPr>
            <p:ph type="pic" idx="2"/>
          </p:nvPr>
        </p:nvSpPr>
        <p:spPr>
          <a:xfrm>
            <a:off x="1117600" y="1371600"/>
            <a:ext cx="4754880" cy="2926080"/>
          </a:xfrm>
          <a:prstGeom prst="roundRect">
            <a:avLst>
              <a:gd name="adj" fmla="val 3924"/>
            </a:avLst>
          </a:prstGeom>
          <a:solidFill>
            <a:schemeClr val="accent1"/>
          </a:solidFill>
          <a:ln>
            <a:noFill/>
          </a:ln>
          <a:effectLst>
            <a:reflection stA="30000" endPos="30000" dist="5000" dir="5400000" sy="-100000" algn="bl" rotWithShape="0"/>
          </a:effectLst>
        </p:spPr>
        <p:txBody>
          <a:bodyPr spcFirstLastPara="1" wrap="square" lIns="91425" tIns="45700" rIns="91425" bIns="45700" anchor="t" anchorCtr="0">
            <a:normAutofit/>
          </a:bodyPr>
          <a:lstStyle>
            <a:lvl1pPr marR="0" lvl="0" algn="ctr" rtl="0">
              <a:lnSpc>
                <a:spcPct val="100000"/>
              </a:lnSpc>
              <a:spcBef>
                <a:spcPts val="270"/>
              </a:spcBef>
              <a:spcAft>
                <a:spcPts val="0"/>
              </a:spcAft>
              <a:buClr>
                <a:schemeClr val="accent1"/>
              </a:buClr>
              <a:buSzPts val="1800"/>
              <a:buFont typeface="Noto Sans Symbols"/>
              <a:buNone/>
              <a:defRPr sz="1350" b="0" i="0" u="none" strike="noStrike" cap="none">
                <a:solidFill>
                  <a:schemeClr val="lt1"/>
                </a:solidFill>
                <a:latin typeface="Candara"/>
                <a:ea typeface="Candara"/>
                <a:cs typeface="Candara"/>
                <a:sym typeface="Candara"/>
              </a:defRPr>
            </a:lvl1pPr>
            <a:lvl2pPr marR="0" lvl="1" algn="l" rtl="0">
              <a:lnSpc>
                <a:spcPct val="100000"/>
              </a:lnSpc>
              <a:spcBef>
                <a:spcPts val="236"/>
              </a:spcBef>
              <a:spcAft>
                <a:spcPts val="0"/>
              </a:spcAft>
              <a:buClr>
                <a:schemeClr val="accent1"/>
              </a:buClr>
              <a:buSzPts val="1575"/>
              <a:buFont typeface="Noto Sans Symbols"/>
              <a:buNone/>
              <a:defRPr sz="1181" b="0" i="0" u="none" strike="noStrike" cap="none">
                <a:solidFill>
                  <a:schemeClr val="dk2"/>
                </a:solidFill>
                <a:latin typeface="Candara"/>
                <a:ea typeface="Candara"/>
                <a:cs typeface="Candara"/>
                <a:sym typeface="Candara"/>
              </a:defRPr>
            </a:lvl2pPr>
            <a:lvl3pPr marR="0" lvl="2" algn="l" rtl="0">
              <a:lnSpc>
                <a:spcPct val="100000"/>
              </a:lnSpc>
              <a:spcBef>
                <a:spcPts val="203"/>
              </a:spcBef>
              <a:spcAft>
                <a:spcPts val="0"/>
              </a:spcAft>
              <a:buClr>
                <a:schemeClr val="accent1"/>
              </a:buClr>
              <a:buSzPts val="1350"/>
              <a:buFont typeface="Noto Sans Symbols"/>
              <a:buNone/>
              <a:defRPr sz="1013" b="0" i="0" u="none" strike="noStrike" cap="none">
                <a:solidFill>
                  <a:schemeClr val="dk2"/>
                </a:solidFill>
                <a:latin typeface="Candara"/>
                <a:ea typeface="Candara"/>
                <a:cs typeface="Candara"/>
                <a:sym typeface="Candara"/>
              </a:defRPr>
            </a:lvl3pPr>
            <a:lvl4pPr marR="0" lvl="3" algn="l" rtl="0">
              <a:lnSpc>
                <a:spcPct val="100000"/>
              </a:lnSpc>
              <a:spcBef>
                <a:spcPts val="169"/>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4pPr>
            <a:lvl5pPr marR="0" lvl="4" algn="l" rtl="0">
              <a:lnSpc>
                <a:spcPct val="100000"/>
              </a:lnSpc>
              <a:spcBef>
                <a:spcPts val="169"/>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5pPr>
            <a:lvl6pPr marR="0" lvl="5"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6pPr>
            <a:lvl7pPr marR="0" lvl="6"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7pPr>
            <a:lvl8pPr marR="0" lvl="7"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8pPr>
            <a:lvl9pPr marR="0" lvl="8" algn="l" rtl="0">
              <a:lnSpc>
                <a:spcPct val="100000"/>
              </a:lnSpc>
              <a:spcBef>
                <a:spcPts val="162"/>
              </a:spcBef>
              <a:spcAft>
                <a:spcPts val="0"/>
              </a:spcAft>
              <a:buClr>
                <a:schemeClr val="accent1"/>
              </a:buClr>
              <a:buSzPts val="1125"/>
              <a:buFont typeface="Noto Sans Symbols"/>
              <a:buNone/>
              <a:defRPr sz="843" b="0" i="0" u="none" strike="noStrike" cap="none">
                <a:solidFill>
                  <a:schemeClr val="dk2"/>
                </a:solidFill>
                <a:latin typeface="Candara"/>
                <a:ea typeface="Candara"/>
                <a:cs typeface="Candara"/>
                <a:sym typeface="Candara"/>
              </a:defRPr>
            </a:lvl9pPr>
          </a:lstStyle>
          <a:p>
            <a:endParaRPr/>
          </a:p>
        </p:txBody>
      </p:sp>
    </p:spTree>
    <p:extLst>
      <p:ext uri="{BB962C8B-B14F-4D97-AF65-F5344CB8AC3E}">
        <p14:creationId xmlns:p14="http://schemas.microsoft.com/office/powerpoint/2010/main" val="2151674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9" name="Freeform 14"/>
          <p:cNvSpPr>
            <a:spLocks/>
          </p:cNvSpPr>
          <p:nvPr/>
        </p:nvSpPr>
        <p:spPr bwMode="hidden">
          <a:xfrm>
            <a:off x="8063253"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0" name="Freeform 18"/>
          <p:cNvSpPr>
            <a:spLocks/>
          </p:cNvSpPr>
          <p:nvPr/>
        </p:nvSpPr>
        <p:spPr bwMode="hidden">
          <a:xfrm>
            <a:off x="3492429"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12" name="Freeform 26"/>
          <p:cNvSpPr>
            <a:spLocks/>
          </p:cNvSpPr>
          <p:nvPr/>
        </p:nvSpPr>
        <p:spPr bwMode="hidden">
          <a:xfrm>
            <a:off x="7479320" y="4074177"/>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3300"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1500">
                <a:solidFill>
                  <a:srgbClr val="FFFFF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685971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80"/>
        <p:cNvGrpSpPr/>
        <p:nvPr/>
      </p:nvGrpSpPr>
      <p:grpSpPr>
        <a:xfrm>
          <a:off x="0" y="0"/>
          <a:ext cx="0" cy="0"/>
          <a:chOff x="0" y="0"/>
          <a:chExt cx="0" cy="0"/>
        </a:xfrm>
      </p:grpSpPr>
      <p:sp>
        <p:nvSpPr>
          <p:cNvPr id="181" name="Google Shape;181;p44"/>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FFFFFF"/>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2" name="Google Shape;182;p44"/>
          <p:cNvSpPr txBox="1">
            <a:spLocks noGrp="1"/>
          </p:cNvSpPr>
          <p:nvPr>
            <p:ph type="body" idx="1"/>
          </p:nvPr>
        </p:nvSpPr>
        <p:spPr>
          <a:xfrm rot="5400000">
            <a:off x="4376303" y="-538073"/>
            <a:ext cx="3450696" cy="9877777"/>
          </a:xfrm>
          <a:prstGeom prst="rect">
            <a:avLst/>
          </a:prstGeom>
          <a:noFill/>
          <a:ln>
            <a:noFill/>
          </a:ln>
        </p:spPr>
        <p:txBody>
          <a:bodyPr spcFirstLastPara="1" wrap="square" lIns="91425" tIns="45700" rIns="91425" bIns="45700" anchor="ctr" anchorCtr="0">
            <a:normAutofit/>
          </a:bodyPr>
          <a:lstStyle>
            <a:lvl1pPr marL="457200" lvl="0" indent="-314325" algn="l">
              <a:lnSpc>
                <a:spcPct val="100000"/>
              </a:lnSpc>
              <a:spcBef>
                <a:spcPts val="203"/>
              </a:spcBef>
              <a:spcAft>
                <a:spcPts val="0"/>
              </a:spcAft>
              <a:buSzPts val="1350"/>
              <a:buChar char="*"/>
              <a:defRPr/>
            </a:lvl1pPr>
            <a:lvl2pPr marL="914400" lvl="1" indent="-307212" algn="l">
              <a:lnSpc>
                <a:spcPct val="100000"/>
              </a:lnSpc>
              <a:spcBef>
                <a:spcPts val="186"/>
              </a:spcBef>
              <a:spcAft>
                <a:spcPts val="0"/>
              </a:spcAft>
              <a:buSzPts val="1238"/>
              <a:buChar char="*"/>
              <a:defRPr/>
            </a:lvl2pPr>
            <a:lvl3pPr marL="1371600" lvl="2" indent="-300037" algn="l">
              <a:lnSpc>
                <a:spcPct val="100000"/>
              </a:lnSpc>
              <a:spcBef>
                <a:spcPts val="169"/>
              </a:spcBef>
              <a:spcAft>
                <a:spcPts val="0"/>
              </a:spcAft>
              <a:buSzPts val="1125"/>
              <a:buChar char="*"/>
              <a:defRPr/>
            </a:lvl3pPr>
            <a:lvl4pPr marL="1828800" lvl="3" indent="-292925" algn="l">
              <a:lnSpc>
                <a:spcPct val="100000"/>
              </a:lnSpc>
              <a:spcBef>
                <a:spcPts val="152"/>
              </a:spcBef>
              <a:spcAft>
                <a:spcPts val="0"/>
              </a:spcAft>
              <a:buSzPts val="1013"/>
              <a:buChar char="*"/>
              <a:defRPr/>
            </a:lvl4pPr>
            <a:lvl5pPr marL="2286000" lvl="4" indent="-285750" algn="l">
              <a:lnSpc>
                <a:spcPct val="100000"/>
              </a:lnSpc>
              <a:spcBef>
                <a:spcPts val="135"/>
              </a:spcBef>
              <a:spcAft>
                <a:spcPts val="0"/>
              </a:spcAft>
              <a:buSzPts val="9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
        <p:nvSpPr>
          <p:cNvPr id="183" name="Google Shape;183;p44"/>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4" name="Google Shape;184;p44"/>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5" name="Google Shape;185;p44"/>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74739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86"/>
        <p:cNvGrpSpPr/>
        <p:nvPr/>
      </p:nvGrpSpPr>
      <p:grpSpPr>
        <a:xfrm>
          <a:off x="0" y="0"/>
          <a:ext cx="0" cy="0"/>
          <a:chOff x="0" y="0"/>
          <a:chExt cx="0" cy="0"/>
        </a:xfrm>
      </p:grpSpPr>
      <p:sp>
        <p:nvSpPr>
          <p:cNvPr id="187" name="Google Shape;187;p45"/>
          <p:cNvSpPr/>
          <p:nvPr/>
        </p:nvSpPr>
        <p:spPr>
          <a:xfrm>
            <a:off x="304800" y="228600"/>
            <a:ext cx="11594592" cy="1426464"/>
          </a:xfrm>
          <a:prstGeom prst="roundRect">
            <a:avLst>
              <a:gd name="adj" fmla="val 7136"/>
            </a:avLst>
          </a:prstGeom>
          <a:gradFill>
            <a:gsLst>
              <a:gs pos="0">
                <a:srgbClr val="03224B"/>
              </a:gs>
              <a:gs pos="90000">
                <a:srgbClr val="1275F7"/>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sp>
        <p:nvSpPr>
          <p:cNvPr id="188" name="Google Shape;188;p45"/>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9" name="Google Shape;189;p45"/>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0" name="Google Shape;190;p45"/>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lvl="0"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1pPr>
            <a:lvl2pPr marL="0" lvl="1"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2pPr>
            <a:lvl3pPr marL="0" lvl="2"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3pPr>
            <a:lvl4pPr marL="0" lvl="3"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4pPr>
            <a:lvl5pPr marL="0" lvl="4"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5pPr>
            <a:lvl6pPr marL="0" lvl="5"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6pPr>
            <a:lvl7pPr marL="0" lvl="6"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7pPr>
            <a:lvl8pPr marL="0" lvl="7"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8pPr>
            <a:lvl9pPr marL="0" lvl="8" indent="0" algn="ctr">
              <a:lnSpc>
                <a:spcPct val="100000"/>
              </a:lnSpc>
              <a:spcBef>
                <a:spcPts val="0"/>
              </a:spcBef>
              <a:spcAft>
                <a:spcPts val="0"/>
              </a:spcAft>
              <a:buSzPts val="421"/>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grpSp>
        <p:nvGrpSpPr>
          <p:cNvPr id="191" name="Google Shape;191;p45"/>
          <p:cNvGrpSpPr/>
          <p:nvPr/>
        </p:nvGrpSpPr>
        <p:grpSpPr>
          <a:xfrm>
            <a:off x="282220" y="714191"/>
            <a:ext cx="11631168" cy="1331580"/>
            <a:chOff x="-3905250" y="4294188"/>
            <a:chExt cx="13011150" cy="1892300"/>
          </a:xfrm>
        </p:grpSpPr>
        <p:sp>
          <p:nvSpPr>
            <p:cNvPr id="192" name="Google Shape;192;p45"/>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3" name="Google Shape;193;p45"/>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4" name="Google Shape;194;p45"/>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5" name="Google Shape;195;p45"/>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196" name="Google Shape;196;p45"/>
            <p:cNvSpPr/>
            <p:nvPr/>
          </p:nvSpPr>
          <p:spPr>
            <a:xfrm>
              <a:off x="-3905250" y="4294188"/>
              <a:ext cx="13011150"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197" name="Google Shape;197;p45"/>
          <p:cNvSpPr txBox="1">
            <a:spLocks noGrp="1"/>
          </p:cNvSpPr>
          <p:nvPr>
            <p:ph type="title"/>
          </p:nvPr>
        </p:nvSpPr>
        <p:spPr>
          <a:xfrm rot="5400000">
            <a:off x="7967135" y="2319870"/>
            <a:ext cx="4487333" cy="27432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dk2"/>
              </a:buClr>
              <a:buSzPts val="2475"/>
              <a:buFont typeface="Candara"/>
              <a:buNone/>
              <a:defRPr>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45"/>
          <p:cNvSpPr txBox="1">
            <a:spLocks noGrp="1"/>
          </p:cNvSpPr>
          <p:nvPr>
            <p:ph type="body" idx="1"/>
          </p:nvPr>
        </p:nvSpPr>
        <p:spPr>
          <a:xfrm rot="5400000">
            <a:off x="2379133" y="-321733"/>
            <a:ext cx="4487334" cy="8026400"/>
          </a:xfrm>
          <a:prstGeom prst="rect">
            <a:avLst/>
          </a:prstGeom>
          <a:noFill/>
          <a:ln>
            <a:noFill/>
          </a:ln>
        </p:spPr>
        <p:txBody>
          <a:bodyPr spcFirstLastPara="1" wrap="square" lIns="91425" tIns="45700" rIns="91425" bIns="45700" anchor="t" anchorCtr="0">
            <a:normAutofit/>
          </a:bodyPr>
          <a:lstStyle>
            <a:lvl1pPr marL="457200" lvl="0" indent="-314325" algn="l">
              <a:lnSpc>
                <a:spcPct val="100000"/>
              </a:lnSpc>
              <a:spcBef>
                <a:spcPts val="203"/>
              </a:spcBef>
              <a:spcAft>
                <a:spcPts val="0"/>
              </a:spcAft>
              <a:buClr>
                <a:schemeClr val="accent1"/>
              </a:buClr>
              <a:buSzPts val="1350"/>
              <a:buChar char="*"/>
              <a:defRPr/>
            </a:lvl1pPr>
            <a:lvl2pPr marL="914400" lvl="1" indent="-307212" algn="l">
              <a:lnSpc>
                <a:spcPct val="100000"/>
              </a:lnSpc>
              <a:spcBef>
                <a:spcPts val="186"/>
              </a:spcBef>
              <a:spcAft>
                <a:spcPts val="0"/>
              </a:spcAft>
              <a:buClr>
                <a:schemeClr val="accent1"/>
              </a:buClr>
              <a:buSzPts val="1238"/>
              <a:buChar char="*"/>
              <a:defRPr/>
            </a:lvl2pPr>
            <a:lvl3pPr marL="1371600" lvl="2" indent="-300037" algn="l">
              <a:lnSpc>
                <a:spcPct val="100000"/>
              </a:lnSpc>
              <a:spcBef>
                <a:spcPts val="169"/>
              </a:spcBef>
              <a:spcAft>
                <a:spcPts val="0"/>
              </a:spcAft>
              <a:buClr>
                <a:schemeClr val="accent1"/>
              </a:buClr>
              <a:buSzPts val="1125"/>
              <a:buChar char="*"/>
              <a:defRPr/>
            </a:lvl3pPr>
            <a:lvl4pPr marL="1828800" lvl="3" indent="-292925" algn="l">
              <a:lnSpc>
                <a:spcPct val="100000"/>
              </a:lnSpc>
              <a:spcBef>
                <a:spcPts val="152"/>
              </a:spcBef>
              <a:spcAft>
                <a:spcPts val="0"/>
              </a:spcAft>
              <a:buClr>
                <a:schemeClr val="accent1"/>
              </a:buClr>
              <a:buSzPts val="1013"/>
              <a:buChar char="*"/>
              <a:defRPr/>
            </a:lvl4pPr>
            <a:lvl5pPr marL="2286000" lvl="4" indent="-285750" algn="l">
              <a:lnSpc>
                <a:spcPct val="100000"/>
              </a:lnSpc>
              <a:spcBef>
                <a:spcPts val="135"/>
              </a:spcBef>
              <a:spcAft>
                <a:spcPts val="0"/>
              </a:spcAft>
              <a:buClr>
                <a:schemeClr val="accent1"/>
              </a:buClr>
              <a:buSzPts val="900"/>
              <a:buChar char="*"/>
              <a:defRPr/>
            </a:lvl5pPr>
            <a:lvl6pPr marL="2743200" lvl="5" indent="-342900" algn="l">
              <a:lnSpc>
                <a:spcPct val="100000"/>
              </a:lnSpc>
              <a:spcBef>
                <a:spcPts val="162"/>
              </a:spcBef>
              <a:spcAft>
                <a:spcPts val="0"/>
              </a:spcAft>
              <a:buSzPts val="1800"/>
              <a:buChar char="●"/>
              <a:defRPr/>
            </a:lvl6pPr>
            <a:lvl7pPr marL="3200400" lvl="6" indent="-342900" algn="l">
              <a:lnSpc>
                <a:spcPct val="100000"/>
              </a:lnSpc>
              <a:spcBef>
                <a:spcPts val="162"/>
              </a:spcBef>
              <a:spcAft>
                <a:spcPts val="0"/>
              </a:spcAft>
              <a:buSzPts val="1800"/>
              <a:buChar char="●"/>
              <a:defRPr/>
            </a:lvl7pPr>
            <a:lvl8pPr marL="3657600" lvl="7" indent="-342900" algn="l">
              <a:lnSpc>
                <a:spcPct val="100000"/>
              </a:lnSpc>
              <a:spcBef>
                <a:spcPts val="162"/>
              </a:spcBef>
              <a:spcAft>
                <a:spcPts val="0"/>
              </a:spcAft>
              <a:buSzPts val="1800"/>
              <a:buChar char="●"/>
              <a:defRPr/>
            </a:lvl8pPr>
            <a:lvl9pPr marL="4114800" lvl="8" indent="-342900" algn="l">
              <a:lnSpc>
                <a:spcPct val="100000"/>
              </a:lnSpc>
              <a:spcBef>
                <a:spcPts val="162"/>
              </a:spcBef>
              <a:spcAft>
                <a:spcPts val="0"/>
              </a:spcAft>
              <a:buSzPts val="1800"/>
              <a:buChar char="●"/>
              <a:defRPr/>
            </a:lvl9pPr>
          </a:lstStyle>
          <a:p>
            <a:endParaRPr/>
          </a:p>
        </p:txBody>
      </p:sp>
    </p:spTree>
    <p:extLst>
      <p:ext uri="{BB962C8B-B14F-4D97-AF65-F5344CB8AC3E}">
        <p14:creationId xmlns:p14="http://schemas.microsoft.com/office/powerpoint/2010/main" val="344962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2475">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1125">
                <a:solidFill>
                  <a:srgbClr val="FFFFFF"/>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8585203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1" y="6172200"/>
            <a:ext cx="909427" cy="530352"/>
          </a:xfrm>
          <a:prstGeom prst="rect">
            <a:avLst/>
          </a:prstGeom>
        </p:spPr>
      </p:pic>
    </p:spTree>
    <p:extLst>
      <p:ext uri="{BB962C8B-B14F-4D97-AF65-F5344CB8AC3E}">
        <p14:creationId xmlns:p14="http://schemas.microsoft.com/office/powerpoint/2010/main" val="3669018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228600"/>
            <a:ext cx="11594592"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9" name="Freeform 14"/>
          <p:cNvSpPr>
            <a:spLocks/>
          </p:cNvSpPr>
          <p:nvPr/>
        </p:nvSpPr>
        <p:spPr bwMode="hidden">
          <a:xfrm>
            <a:off x="8063258" y="4203592"/>
            <a:ext cx="383523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10" name="Freeform 18"/>
          <p:cNvSpPr>
            <a:spLocks/>
          </p:cNvSpPr>
          <p:nvPr/>
        </p:nvSpPr>
        <p:spPr bwMode="hidden">
          <a:xfrm>
            <a:off x="3492434" y="4075290"/>
            <a:ext cx="7392687"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11" name="Freeform 22"/>
          <p:cNvSpPr>
            <a:spLocks/>
          </p:cNvSpPr>
          <p:nvPr/>
        </p:nvSpPr>
        <p:spPr bwMode="hidden">
          <a:xfrm>
            <a:off x="3771637" y="4087562"/>
            <a:ext cx="729064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12" name="Freeform 26"/>
          <p:cNvSpPr>
            <a:spLocks/>
          </p:cNvSpPr>
          <p:nvPr/>
        </p:nvSpPr>
        <p:spPr bwMode="hidden">
          <a:xfrm>
            <a:off x="7479321" y="4074185"/>
            <a:ext cx="4410667"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useBgFill="1">
        <p:nvSpPr>
          <p:cNvPr id="13" name="Freeform 10"/>
          <p:cNvSpPr>
            <a:spLocks/>
          </p:cNvSpPr>
          <p:nvPr/>
        </p:nvSpPr>
        <p:spPr bwMode="hidden">
          <a:xfrm>
            <a:off x="282220" y="4058555"/>
            <a:ext cx="11631168"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51435" tIns="25718" rIns="51435" bIns="25718" numCol="1" anchor="t" anchorCtr="0" compatLnSpc="1">
            <a:prstTxWarp prst="textNoShape">
              <a:avLst/>
            </a:prstTxWarp>
          </a:bodyPr>
          <a:lstStyle/>
          <a:p>
            <a:endParaRPr lang="en-US" sz="1013">
              <a:solidFill>
                <a:prstClr val="black"/>
              </a:solidFill>
            </a:endParaRPr>
          </a:p>
        </p:txBody>
      </p:sp>
      <p:sp>
        <p:nvSpPr>
          <p:cNvPr id="2" name="Title 1"/>
          <p:cNvSpPr>
            <a:spLocks noGrp="1"/>
          </p:cNvSpPr>
          <p:nvPr>
            <p:ph type="title"/>
          </p:nvPr>
        </p:nvSpPr>
        <p:spPr>
          <a:xfrm>
            <a:off x="920043" y="2463560"/>
            <a:ext cx="10363200" cy="1524000"/>
          </a:xfrm>
        </p:spPr>
        <p:txBody>
          <a:bodyPr anchor="t">
            <a:normAutofit/>
          </a:bodyPr>
          <a:lstStyle>
            <a:lvl1pPr algn="ctr">
              <a:defRPr sz="2475" b="0" cap="none"/>
            </a:lvl1pPr>
          </a:lstStyle>
          <a:p>
            <a:r>
              <a:rPr lang="en-US"/>
              <a:t>Click to edit Master title style</a:t>
            </a:r>
            <a:endParaRPr lang="en-US" dirty="0"/>
          </a:p>
        </p:txBody>
      </p:sp>
      <p:sp>
        <p:nvSpPr>
          <p:cNvPr id="3" name="Text Placeholder 2"/>
          <p:cNvSpPr>
            <a:spLocks noGrp="1"/>
          </p:cNvSpPr>
          <p:nvPr>
            <p:ph type="body" idx="1"/>
          </p:nvPr>
        </p:nvSpPr>
        <p:spPr>
          <a:xfrm>
            <a:off x="1823153" y="1437449"/>
            <a:ext cx="8556979" cy="939801"/>
          </a:xfrm>
        </p:spPr>
        <p:txBody>
          <a:bodyPr anchor="b">
            <a:normAutofit/>
          </a:bodyPr>
          <a:lstStyle>
            <a:lvl1pPr marL="0" indent="0" algn="ctr">
              <a:buNone/>
              <a:defRPr sz="1125">
                <a:solidFill>
                  <a:srgbClr val="FFFFFF"/>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1" y="6172200"/>
            <a:ext cx="909427" cy="530352"/>
          </a:xfrm>
          <a:prstGeom prst="rect">
            <a:avLst/>
          </a:prstGeom>
        </p:spPr>
      </p:pic>
    </p:spTree>
    <p:extLst>
      <p:ext uri="{BB962C8B-B14F-4D97-AF65-F5344CB8AC3E}">
        <p14:creationId xmlns:p14="http://schemas.microsoft.com/office/powerpoint/2010/main" val="3471997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1106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1350" b="0">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903116" y="3429011"/>
            <a:ext cx="5093407" cy="2697163"/>
          </a:xfrm>
        </p:spPr>
        <p:txBody>
          <a:bodyPr/>
          <a:lstStyle>
            <a:lvl1pPr>
              <a:defRPr sz="1125"/>
            </a:lvl1pPr>
            <a:lvl2pPr>
              <a:defRPr sz="1013"/>
            </a:lvl2pPr>
            <a:lvl3pPr>
              <a:defRPr sz="900"/>
            </a:lvl3pPr>
            <a:lvl4pPr>
              <a:defRPr sz="788"/>
            </a:lvl4pPr>
            <a:lvl5pPr>
              <a:defRPr sz="788"/>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1350" b="0" i="0">
                <a:solidFill>
                  <a:schemeClr val="tx2"/>
                </a:solidFill>
                <a:latin typeface="+mj-lt"/>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6193367" y="3429011"/>
            <a:ext cx="5096256" cy="2697163"/>
          </a:xfrm>
        </p:spPr>
        <p:txBody>
          <a:bodyPr/>
          <a:lstStyle>
            <a:lvl1pPr>
              <a:defRPr sz="1125"/>
            </a:lvl1pPr>
            <a:lvl2pPr>
              <a:defRPr sz="1013"/>
            </a:lvl2pPr>
            <a:lvl3pPr>
              <a:defRPr sz="900"/>
            </a:lvl3pPr>
            <a:lvl4pPr>
              <a:defRPr sz="788"/>
            </a:lvl4pPr>
            <a:lvl5pPr>
              <a:defRPr sz="788"/>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735329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74401" y="6172200"/>
            <a:ext cx="909427" cy="530352"/>
          </a:xfrm>
          <a:prstGeom prst="rect">
            <a:avLst/>
          </a:prstGeom>
        </p:spPr>
      </p:pic>
    </p:spTree>
    <p:extLst>
      <p:ext uri="{BB962C8B-B14F-4D97-AF65-F5344CB8AC3E}">
        <p14:creationId xmlns:p14="http://schemas.microsoft.com/office/powerpoint/2010/main" val="40563031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Date Placeholder 1"/>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13394369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1219200" y="3581411"/>
            <a:ext cx="4470400" cy="1905001"/>
          </a:xfrm>
        </p:spPr>
        <p:txBody>
          <a:bodyPr anchor="t">
            <a:normAutofit/>
          </a:bodyPr>
          <a:lstStyle>
            <a:lvl1pPr marL="0" indent="0">
              <a:spcBef>
                <a:spcPts val="0"/>
              </a:spcBef>
              <a:spcAft>
                <a:spcPts val="338"/>
              </a:spcAft>
              <a:buNone/>
              <a:defRPr sz="1013">
                <a:solidFill>
                  <a:schemeClr val="tx2"/>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18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1238">
                <a:solidFill>
                  <a:schemeClr val="tx2"/>
                </a:solidFill>
              </a:defRPr>
            </a:lvl1pPr>
            <a:lvl2pPr>
              <a:buClr>
                <a:schemeClr val="bg1"/>
              </a:buClr>
              <a:defRPr sz="1125">
                <a:solidFill>
                  <a:schemeClr val="tx2"/>
                </a:solidFill>
              </a:defRPr>
            </a:lvl2pPr>
            <a:lvl3pPr>
              <a:buClr>
                <a:schemeClr val="bg1"/>
              </a:buClr>
              <a:defRPr sz="1013">
                <a:solidFill>
                  <a:schemeClr val="tx2"/>
                </a:solidFill>
              </a:defRPr>
            </a:lvl3pPr>
            <a:lvl4pPr>
              <a:buClr>
                <a:schemeClr val="bg1"/>
              </a:buClr>
              <a:defRPr sz="900">
                <a:solidFill>
                  <a:schemeClr val="tx2"/>
                </a:solidFill>
              </a:defRPr>
            </a:lvl4pPr>
            <a:lvl5pPr>
              <a:buClr>
                <a:schemeClr val="bg1"/>
              </a:buClr>
              <a:defRPr sz="900">
                <a:solidFill>
                  <a:schemeClr val="tx2"/>
                </a:solidFill>
              </a:defRPr>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717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9" name="Content Placeholder 8"/>
          <p:cNvSpPr>
            <a:spLocks noGrp="1"/>
          </p:cNvSpPr>
          <p:nvPr>
            <p:ph sz="quarter" idx="13"/>
          </p:nvPr>
        </p:nvSpPr>
        <p:spPr>
          <a:xfrm>
            <a:off x="902207"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3536" y="2679192"/>
            <a:ext cx="5096256" cy="34472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84616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Title 1"/>
          <p:cNvSpPr>
            <a:spLocks noGrp="1"/>
          </p:cNvSpPr>
          <p:nvPr>
            <p:ph type="title"/>
          </p:nvPr>
        </p:nvSpPr>
        <p:spPr>
          <a:xfrm>
            <a:off x="6498881" y="338667"/>
            <a:ext cx="5083527" cy="2429934"/>
          </a:xfrm>
        </p:spPr>
        <p:txBody>
          <a:bodyPr anchor="b">
            <a:normAutofit/>
          </a:bodyPr>
          <a:lstStyle>
            <a:lvl1pPr algn="l">
              <a:defRPr sz="1575"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8" y="2785533"/>
            <a:ext cx="5091289" cy="2421467"/>
          </a:xfrm>
        </p:spPr>
        <p:txBody>
          <a:bodyPr>
            <a:normAutofit/>
          </a:bodyPr>
          <a:lstStyle>
            <a:lvl1pPr marL="0" indent="0">
              <a:buNone/>
              <a:defRPr sz="1013">
                <a:solidFill>
                  <a:srgbClr val="FFFFFF"/>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1800">
                <a:solidFill>
                  <a:schemeClr val="bg1"/>
                </a:solidFill>
              </a:defRPr>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r>
              <a:rPr lang="en-US"/>
              <a:t>Click icon to add picture</a:t>
            </a:r>
            <a:endParaRPr lang="en-US" dirty="0"/>
          </a:p>
        </p:txBody>
      </p:sp>
    </p:spTree>
    <p:extLst>
      <p:ext uri="{BB962C8B-B14F-4D97-AF65-F5344CB8AC3E}">
        <p14:creationId xmlns:p14="http://schemas.microsoft.com/office/powerpoint/2010/main" val="2409652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943869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
        <p:nvSpPr>
          <p:cNvPr id="4" name="Date Placeholder 3"/>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11"/>
          </p:nvPr>
        </p:nvSpPr>
        <p:spPr/>
        <p:txBody>
          <a:bodyPr/>
          <a:lstStyle/>
          <a:p>
            <a:endParaRPr lang="en-US">
              <a:solidFill>
                <a:srgbClr val="073E87"/>
              </a:solidFill>
            </a:endParaRPr>
          </a:p>
        </p:txBody>
      </p:sp>
      <p:sp>
        <p:nvSpPr>
          <p:cNvPr id="6" name="Slide Number Placeholder 5"/>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grpSp>
        <p:nvGrpSpPr>
          <p:cNvPr id="15" name="Group 14"/>
          <p:cNvGrpSpPr>
            <a:grpSpLocks noChangeAspect="1"/>
          </p:cNvGrpSpPr>
          <p:nvPr/>
        </p:nvGrpSpPr>
        <p:grpSpPr bwMode="hidden">
          <a:xfrm>
            <a:off x="282220" y="714191"/>
            <a:ext cx="11631168"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Vertical Title 1"/>
          <p:cNvSpPr>
            <a:spLocks noGrp="1"/>
          </p:cNvSpPr>
          <p:nvPr>
            <p:ph type="title" orient="vert"/>
          </p:nvPr>
        </p:nvSpPr>
        <p:spPr>
          <a:xfrm>
            <a:off x="8839200" y="1447803"/>
            <a:ext cx="27432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447800"/>
            <a:ext cx="80264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577537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11"/>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8" name="Google Shape;18;p1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864210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21"/>
        <p:cNvGrpSpPr/>
        <p:nvPr/>
      </p:nvGrpSpPr>
      <p:grpSpPr>
        <a:xfrm>
          <a:off x="0" y="0"/>
          <a:ext cx="0" cy="0"/>
          <a:chOff x="0" y="0"/>
          <a:chExt cx="0" cy="0"/>
        </a:xfrm>
      </p:grpSpPr>
      <p:sp>
        <p:nvSpPr>
          <p:cNvPr id="22" name="Google Shape;2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4" name="Google Shape;24;p1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95112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7"/>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17"/>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2400"/>
              <a:buNone/>
              <a:defRPr sz="1800">
                <a:solidFill>
                  <a:srgbClr val="888888"/>
                </a:solidFill>
              </a:defRPr>
            </a:lvl1pPr>
            <a:lvl2pPr marL="914400" lvl="1" indent="-228600" algn="l">
              <a:lnSpc>
                <a:spcPct val="90000"/>
              </a:lnSpc>
              <a:spcBef>
                <a:spcPts val="375"/>
              </a:spcBef>
              <a:spcAft>
                <a:spcPts val="0"/>
              </a:spcAft>
              <a:buClr>
                <a:srgbClr val="888888"/>
              </a:buClr>
              <a:buSzPts val="2000"/>
              <a:buNone/>
              <a:defRPr sz="1500">
                <a:solidFill>
                  <a:srgbClr val="888888"/>
                </a:solidFill>
              </a:defRPr>
            </a:lvl2pPr>
            <a:lvl3pPr marL="1371600" lvl="2" indent="-228600" algn="l">
              <a:lnSpc>
                <a:spcPct val="90000"/>
              </a:lnSpc>
              <a:spcBef>
                <a:spcPts val="375"/>
              </a:spcBef>
              <a:spcAft>
                <a:spcPts val="0"/>
              </a:spcAft>
              <a:buClr>
                <a:srgbClr val="888888"/>
              </a:buClr>
              <a:buSzPts val="1800"/>
              <a:buNone/>
              <a:defRPr sz="1350">
                <a:solidFill>
                  <a:srgbClr val="888888"/>
                </a:solidFill>
              </a:defRPr>
            </a:lvl3pPr>
            <a:lvl4pPr marL="1828800" lvl="3" indent="-228600" algn="l">
              <a:lnSpc>
                <a:spcPct val="90000"/>
              </a:lnSpc>
              <a:spcBef>
                <a:spcPts val="375"/>
              </a:spcBef>
              <a:spcAft>
                <a:spcPts val="0"/>
              </a:spcAft>
              <a:buClr>
                <a:srgbClr val="888888"/>
              </a:buClr>
              <a:buSzPts val="1600"/>
              <a:buNone/>
              <a:defRPr sz="1200">
                <a:solidFill>
                  <a:srgbClr val="888888"/>
                </a:solidFill>
              </a:defRPr>
            </a:lvl4pPr>
            <a:lvl5pPr marL="2286000" lvl="4" indent="-228600" algn="l">
              <a:lnSpc>
                <a:spcPct val="90000"/>
              </a:lnSpc>
              <a:spcBef>
                <a:spcPts val="375"/>
              </a:spcBef>
              <a:spcAft>
                <a:spcPts val="0"/>
              </a:spcAft>
              <a:buClr>
                <a:srgbClr val="888888"/>
              </a:buClr>
              <a:buSzPts val="1600"/>
              <a:buNone/>
              <a:defRPr sz="1200">
                <a:solidFill>
                  <a:srgbClr val="888888"/>
                </a:solidFill>
              </a:defRPr>
            </a:lvl5pPr>
            <a:lvl6pPr marL="2743200" lvl="5" indent="-228600" algn="l">
              <a:lnSpc>
                <a:spcPct val="90000"/>
              </a:lnSpc>
              <a:spcBef>
                <a:spcPts val="375"/>
              </a:spcBef>
              <a:spcAft>
                <a:spcPts val="0"/>
              </a:spcAft>
              <a:buClr>
                <a:srgbClr val="888888"/>
              </a:buClr>
              <a:buSzPts val="1600"/>
              <a:buNone/>
              <a:defRPr sz="1200">
                <a:solidFill>
                  <a:srgbClr val="888888"/>
                </a:solidFill>
              </a:defRPr>
            </a:lvl6pPr>
            <a:lvl7pPr marL="3200400" lvl="6" indent="-228600" algn="l">
              <a:lnSpc>
                <a:spcPct val="90000"/>
              </a:lnSpc>
              <a:spcBef>
                <a:spcPts val="375"/>
              </a:spcBef>
              <a:spcAft>
                <a:spcPts val="0"/>
              </a:spcAft>
              <a:buClr>
                <a:srgbClr val="888888"/>
              </a:buClr>
              <a:buSzPts val="1600"/>
              <a:buNone/>
              <a:defRPr sz="1200">
                <a:solidFill>
                  <a:srgbClr val="888888"/>
                </a:solidFill>
              </a:defRPr>
            </a:lvl7pPr>
            <a:lvl8pPr marL="3657600" lvl="7" indent="-228600" algn="l">
              <a:lnSpc>
                <a:spcPct val="90000"/>
              </a:lnSpc>
              <a:spcBef>
                <a:spcPts val="375"/>
              </a:spcBef>
              <a:spcAft>
                <a:spcPts val="0"/>
              </a:spcAft>
              <a:buClr>
                <a:srgbClr val="888888"/>
              </a:buClr>
              <a:buSzPts val="1600"/>
              <a:buNone/>
              <a:defRPr sz="1200">
                <a:solidFill>
                  <a:srgbClr val="888888"/>
                </a:solidFill>
              </a:defRPr>
            </a:lvl8pPr>
            <a:lvl9pPr marL="4114800" lvl="8" indent="-22860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0" name="Google Shape;30;p1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18803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 name="Google Shape;36;p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7" name="Google Shape;37;p1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34858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9"/>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9"/>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43" name="Google Shape;43;p19"/>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4" name="Google Shape;44;p19"/>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2400"/>
              <a:buNone/>
              <a:defRPr sz="1800" b="1"/>
            </a:lvl1pPr>
            <a:lvl2pPr marL="914400" lvl="1" indent="-228600" algn="l">
              <a:lnSpc>
                <a:spcPct val="90000"/>
              </a:lnSpc>
              <a:spcBef>
                <a:spcPts val="375"/>
              </a:spcBef>
              <a:spcAft>
                <a:spcPts val="0"/>
              </a:spcAft>
              <a:buClr>
                <a:schemeClr val="dk1"/>
              </a:buClr>
              <a:buSzPts val="2000"/>
              <a:buNone/>
              <a:defRPr sz="1500" b="1"/>
            </a:lvl2pPr>
            <a:lvl3pPr marL="1371600" lvl="2" indent="-228600" algn="l">
              <a:lnSpc>
                <a:spcPct val="90000"/>
              </a:lnSpc>
              <a:spcBef>
                <a:spcPts val="375"/>
              </a:spcBef>
              <a:spcAft>
                <a:spcPts val="0"/>
              </a:spcAft>
              <a:buClr>
                <a:schemeClr val="dk1"/>
              </a:buClr>
              <a:buSzPts val="1800"/>
              <a:buNone/>
              <a:defRPr sz="1350" b="1"/>
            </a:lvl3pPr>
            <a:lvl4pPr marL="1828800" lvl="3" indent="-228600" algn="l">
              <a:lnSpc>
                <a:spcPct val="90000"/>
              </a:lnSpc>
              <a:spcBef>
                <a:spcPts val="375"/>
              </a:spcBef>
              <a:spcAft>
                <a:spcPts val="0"/>
              </a:spcAft>
              <a:buClr>
                <a:schemeClr val="dk1"/>
              </a:buClr>
              <a:buSzPts val="1600"/>
              <a:buNone/>
              <a:defRPr sz="1200" b="1"/>
            </a:lvl4pPr>
            <a:lvl5pPr marL="2286000" lvl="4" indent="-228600" algn="l">
              <a:lnSpc>
                <a:spcPct val="90000"/>
              </a:lnSpc>
              <a:spcBef>
                <a:spcPts val="375"/>
              </a:spcBef>
              <a:spcAft>
                <a:spcPts val="0"/>
              </a:spcAft>
              <a:buClr>
                <a:schemeClr val="dk1"/>
              </a:buClr>
              <a:buSzPts val="1600"/>
              <a:buNone/>
              <a:defRPr sz="1200" b="1"/>
            </a:lvl5pPr>
            <a:lvl6pPr marL="2743200" lvl="5" indent="-228600" algn="l">
              <a:lnSpc>
                <a:spcPct val="90000"/>
              </a:lnSpc>
              <a:spcBef>
                <a:spcPts val="375"/>
              </a:spcBef>
              <a:spcAft>
                <a:spcPts val="0"/>
              </a:spcAft>
              <a:buClr>
                <a:schemeClr val="dk1"/>
              </a:buClr>
              <a:buSzPts val="1600"/>
              <a:buNone/>
              <a:defRPr sz="1200" b="1"/>
            </a:lvl6pPr>
            <a:lvl7pPr marL="3200400" lvl="6" indent="-228600" algn="l">
              <a:lnSpc>
                <a:spcPct val="90000"/>
              </a:lnSpc>
              <a:spcBef>
                <a:spcPts val="375"/>
              </a:spcBef>
              <a:spcAft>
                <a:spcPts val="0"/>
              </a:spcAft>
              <a:buClr>
                <a:schemeClr val="dk1"/>
              </a:buClr>
              <a:buSzPts val="1600"/>
              <a:buNone/>
              <a:defRPr sz="1200" b="1"/>
            </a:lvl7pPr>
            <a:lvl8pPr marL="3657600" lvl="7" indent="-228600" algn="l">
              <a:lnSpc>
                <a:spcPct val="90000"/>
              </a:lnSpc>
              <a:spcBef>
                <a:spcPts val="375"/>
              </a:spcBef>
              <a:spcAft>
                <a:spcPts val="0"/>
              </a:spcAft>
              <a:buClr>
                <a:schemeClr val="dk1"/>
              </a:buClr>
              <a:buSzPts val="1600"/>
              <a:buNone/>
              <a:defRPr sz="1200" b="1"/>
            </a:lvl8pPr>
            <a:lvl9pPr marL="4114800" lvl="8" indent="-228600" algn="l">
              <a:lnSpc>
                <a:spcPct val="90000"/>
              </a:lnSpc>
              <a:spcBef>
                <a:spcPts val="375"/>
              </a:spcBef>
              <a:spcAft>
                <a:spcPts val="0"/>
              </a:spcAft>
              <a:buClr>
                <a:schemeClr val="dk1"/>
              </a:buClr>
              <a:buSzPts val="1600"/>
              <a:buNone/>
              <a:defRPr sz="1200" b="1"/>
            </a:lvl9pPr>
          </a:lstStyle>
          <a:p>
            <a:endParaRPr/>
          </a:p>
        </p:txBody>
      </p:sp>
      <p:sp>
        <p:nvSpPr>
          <p:cNvPr id="45" name="Google Shape;45;p19"/>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6" name="Google Shape;46;p1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615420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98834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2680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2208" y="2678114"/>
            <a:ext cx="5096256" cy="639762"/>
          </a:xfrm>
        </p:spPr>
        <p:txBody>
          <a:bodyPr anchor="ctr"/>
          <a:lstStyle>
            <a:lvl1pPr marL="0" indent="0" algn="ctr">
              <a:buNone/>
              <a:defRPr sz="1800" b="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903111" y="3429003"/>
            <a:ext cx="5093407"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7600" y="2678113"/>
            <a:ext cx="5096256" cy="639762"/>
          </a:xfrm>
        </p:spPr>
        <p:txBody>
          <a:bodyPr anchor="ctr"/>
          <a:lstStyle>
            <a:lvl1pPr marL="0" indent="0" algn="ctr">
              <a:buNone/>
              <a:defRPr sz="1800" b="0" i="0">
                <a:solidFill>
                  <a:schemeClr val="tx2"/>
                </a:solidFill>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93367" y="3429003"/>
            <a:ext cx="5096256" cy="2697163"/>
          </a:xfrm>
        </p:spPr>
        <p:txBody>
          <a:bodyPr/>
          <a:lstStyle>
            <a:lvl1pPr>
              <a:defRPr sz="1500"/>
            </a:lvl1pPr>
            <a:lvl2pPr>
              <a:defRPr sz="1350"/>
            </a:lvl2pPr>
            <a:lvl3pPr>
              <a:defRPr sz="1200"/>
            </a:lvl3pPr>
            <a:lvl4pPr>
              <a:defRPr sz="1050"/>
            </a:lvl4pPr>
            <a:lvl5pPr>
              <a:defRPr sz="105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8" name="Footer Placeholder 7"/>
          <p:cNvSpPr>
            <a:spLocks noGrp="1"/>
          </p:cNvSpPr>
          <p:nvPr>
            <p:ph type="ftr" sz="quarter" idx="11"/>
          </p:nvPr>
        </p:nvSpPr>
        <p:spPr/>
        <p:txBody>
          <a:bodyPr/>
          <a:lstStyle/>
          <a:p>
            <a:endParaRPr lang="en-US">
              <a:solidFill>
                <a:srgbClr val="073E87"/>
              </a:solidFill>
            </a:endParaRPr>
          </a:p>
        </p:txBody>
      </p:sp>
      <p:sp>
        <p:nvSpPr>
          <p:cNvPr id="9" name="Slide Number Placeholder 8"/>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3911975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750"/>
              </a:spcBef>
              <a:spcAft>
                <a:spcPts val="0"/>
              </a:spcAft>
              <a:buClr>
                <a:schemeClr val="dk1"/>
              </a:buClr>
              <a:buSzPts val="3200"/>
              <a:buChar char="•"/>
              <a:defRPr sz="2400"/>
            </a:lvl1pPr>
            <a:lvl2pPr marL="914400" lvl="1" indent="-406400" algn="l">
              <a:lnSpc>
                <a:spcPct val="90000"/>
              </a:lnSpc>
              <a:spcBef>
                <a:spcPts val="375"/>
              </a:spcBef>
              <a:spcAft>
                <a:spcPts val="0"/>
              </a:spcAft>
              <a:buClr>
                <a:schemeClr val="dk1"/>
              </a:buClr>
              <a:buSzPts val="2800"/>
              <a:buChar char="•"/>
              <a:defRPr sz="2100"/>
            </a:lvl2pPr>
            <a:lvl3pPr marL="1371600" lvl="2" indent="-381000" algn="l">
              <a:lnSpc>
                <a:spcPct val="90000"/>
              </a:lnSpc>
              <a:spcBef>
                <a:spcPts val="375"/>
              </a:spcBef>
              <a:spcAft>
                <a:spcPts val="0"/>
              </a:spcAft>
              <a:buClr>
                <a:schemeClr val="dk1"/>
              </a:buClr>
              <a:buSzPts val="2400"/>
              <a:buChar char="•"/>
              <a:defRPr sz="1800"/>
            </a:lvl3pPr>
            <a:lvl4pPr marL="1828800" lvl="3" indent="-355600" algn="l">
              <a:lnSpc>
                <a:spcPct val="90000"/>
              </a:lnSpc>
              <a:spcBef>
                <a:spcPts val="375"/>
              </a:spcBef>
              <a:spcAft>
                <a:spcPts val="0"/>
              </a:spcAft>
              <a:buClr>
                <a:schemeClr val="dk1"/>
              </a:buClr>
              <a:buSzPts val="2000"/>
              <a:buChar char="•"/>
              <a:defRPr sz="1500"/>
            </a:lvl4pPr>
            <a:lvl5pPr marL="2286000" lvl="4" indent="-355600" algn="l">
              <a:lnSpc>
                <a:spcPct val="90000"/>
              </a:lnSpc>
              <a:spcBef>
                <a:spcPts val="375"/>
              </a:spcBef>
              <a:spcAft>
                <a:spcPts val="0"/>
              </a:spcAft>
              <a:buClr>
                <a:schemeClr val="dk1"/>
              </a:buClr>
              <a:buSzPts val="2000"/>
              <a:buChar char="•"/>
              <a:defRPr sz="1500"/>
            </a:lvl5pPr>
            <a:lvl6pPr marL="2743200" lvl="5" indent="-355600" algn="l">
              <a:lnSpc>
                <a:spcPct val="90000"/>
              </a:lnSpc>
              <a:spcBef>
                <a:spcPts val="375"/>
              </a:spcBef>
              <a:spcAft>
                <a:spcPts val="0"/>
              </a:spcAft>
              <a:buClr>
                <a:schemeClr val="dk1"/>
              </a:buClr>
              <a:buSzPts val="2000"/>
              <a:buChar char="•"/>
              <a:defRPr sz="1500"/>
            </a:lvl6pPr>
            <a:lvl7pPr marL="3200400" lvl="6" indent="-355600" algn="l">
              <a:lnSpc>
                <a:spcPct val="90000"/>
              </a:lnSpc>
              <a:spcBef>
                <a:spcPts val="375"/>
              </a:spcBef>
              <a:spcAft>
                <a:spcPts val="0"/>
              </a:spcAft>
              <a:buClr>
                <a:schemeClr val="dk1"/>
              </a:buClr>
              <a:buSzPts val="2000"/>
              <a:buChar char="•"/>
              <a:defRPr sz="1500"/>
            </a:lvl7pPr>
            <a:lvl8pPr marL="3657600" lvl="7" indent="-355600" algn="l">
              <a:lnSpc>
                <a:spcPct val="90000"/>
              </a:lnSpc>
              <a:spcBef>
                <a:spcPts val="375"/>
              </a:spcBef>
              <a:spcAft>
                <a:spcPts val="0"/>
              </a:spcAft>
              <a:buClr>
                <a:schemeClr val="dk1"/>
              </a:buClr>
              <a:buSzPts val="2000"/>
              <a:buChar char="•"/>
              <a:defRPr sz="1500"/>
            </a:lvl8pPr>
            <a:lvl9pPr marL="4114800" lvl="8" indent="-355600" algn="l">
              <a:lnSpc>
                <a:spcPct val="90000"/>
              </a:lnSpc>
              <a:spcBef>
                <a:spcPts val="375"/>
              </a:spcBef>
              <a:spcAft>
                <a:spcPts val="0"/>
              </a:spcAft>
              <a:buClr>
                <a:schemeClr val="dk1"/>
              </a:buClr>
              <a:buSzPts val="2000"/>
              <a:buChar char="•"/>
              <a:defRPr sz="15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62" name="Google Shape;6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40229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600"/>
              <a:buNone/>
              <a:defRPr sz="1200"/>
            </a:lvl1pPr>
            <a:lvl2pPr marL="914400" lvl="1" indent="-228600" algn="l">
              <a:lnSpc>
                <a:spcPct val="90000"/>
              </a:lnSpc>
              <a:spcBef>
                <a:spcPts val="375"/>
              </a:spcBef>
              <a:spcAft>
                <a:spcPts val="0"/>
              </a:spcAft>
              <a:buClr>
                <a:schemeClr val="dk1"/>
              </a:buClr>
              <a:buSzPts val="1400"/>
              <a:buNone/>
              <a:defRPr sz="1050"/>
            </a:lvl2pPr>
            <a:lvl3pPr marL="1371600" lvl="2" indent="-228600" algn="l">
              <a:lnSpc>
                <a:spcPct val="90000"/>
              </a:lnSpc>
              <a:spcBef>
                <a:spcPts val="375"/>
              </a:spcBef>
              <a:spcAft>
                <a:spcPts val="0"/>
              </a:spcAft>
              <a:buClr>
                <a:schemeClr val="dk1"/>
              </a:buClr>
              <a:buSzPts val="1200"/>
              <a:buNone/>
              <a:defRPr sz="900"/>
            </a:lvl3pPr>
            <a:lvl4pPr marL="1828800" lvl="3" indent="-228600" algn="l">
              <a:lnSpc>
                <a:spcPct val="90000"/>
              </a:lnSpc>
              <a:spcBef>
                <a:spcPts val="375"/>
              </a:spcBef>
              <a:spcAft>
                <a:spcPts val="0"/>
              </a:spcAft>
              <a:buClr>
                <a:schemeClr val="dk1"/>
              </a:buClr>
              <a:buSzPts val="1000"/>
              <a:buNone/>
              <a:defRPr sz="750"/>
            </a:lvl4pPr>
            <a:lvl5pPr marL="2286000" lvl="4" indent="-228600" algn="l">
              <a:lnSpc>
                <a:spcPct val="90000"/>
              </a:lnSpc>
              <a:spcBef>
                <a:spcPts val="375"/>
              </a:spcBef>
              <a:spcAft>
                <a:spcPts val="0"/>
              </a:spcAft>
              <a:buClr>
                <a:schemeClr val="dk1"/>
              </a:buClr>
              <a:buSzPts val="1000"/>
              <a:buNone/>
              <a:defRPr sz="750"/>
            </a:lvl5pPr>
            <a:lvl6pPr marL="2743200" lvl="5" indent="-228600" algn="l">
              <a:lnSpc>
                <a:spcPct val="90000"/>
              </a:lnSpc>
              <a:spcBef>
                <a:spcPts val="375"/>
              </a:spcBef>
              <a:spcAft>
                <a:spcPts val="0"/>
              </a:spcAft>
              <a:buClr>
                <a:schemeClr val="dk1"/>
              </a:buClr>
              <a:buSzPts val="1000"/>
              <a:buNone/>
              <a:defRPr sz="750"/>
            </a:lvl6pPr>
            <a:lvl7pPr marL="3200400" lvl="6" indent="-228600" algn="l">
              <a:lnSpc>
                <a:spcPct val="90000"/>
              </a:lnSpc>
              <a:spcBef>
                <a:spcPts val="375"/>
              </a:spcBef>
              <a:spcAft>
                <a:spcPts val="0"/>
              </a:spcAft>
              <a:buClr>
                <a:schemeClr val="dk1"/>
              </a:buClr>
              <a:buSzPts val="1000"/>
              <a:buNone/>
              <a:defRPr sz="750"/>
            </a:lvl7pPr>
            <a:lvl8pPr marL="3657600" lvl="7" indent="-228600" algn="l">
              <a:lnSpc>
                <a:spcPct val="90000"/>
              </a:lnSpc>
              <a:spcBef>
                <a:spcPts val="375"/>
              </a:spcBef>
              <a:spcAft>
                <a:spcPts val="0"/>
              </a:spcAft>
              <a:buClr>
                <a:schemeClr val="dk1"/>
              </a:buClr>
              <a:buSzPts val="1000"/>
              <a:buNone/>
              <a:defRPr sz="750"/>
            </a:lvl8pPr>
            <a:lvl9pPr marL="4114800" lvl="8" indent="-228600" algn="l">
              <a:lnSpc>
                <a:spcPct val="90000"/>
              </a:lnSpc>
              <a:spcBef>
                <a:spcPts val="375"/>
              </a:spcBef>
              <a:spcAft>
                <a:spcPts val="0"/>
              </a:spcAft>
              <a:buClr>
                <a:schemeClr val="dk1"/>
              </a:buClr>
              <a:buSzPts val="1000"/>
              <a:buNone/>
              <a:defRPr sz="750"/>
            </a:lvl9pPr>
          </a:lstStyle>
          <a:p>
            <a:endParaRPr/>
          </a:p>
        </p:txBody>
      </p:sp>
      <p:sp>
        <p:nvSpPr>
          <p:cNvPr id="69" name="Google Shape;69;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409367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0148518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2" y="-596105"/>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SzPts val="900"/>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82409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4" name="Footer Placeholder 3"/>
          <p:cNvSpPr>
            <a:spLocks noGrp="1"/>
          </p:cNvSpPr>
          <p:nvPr>
            <p:ph type="ftr" sz="quarter" idx="11"/>
          </p:nvPr>
        </p:nvSpPr>
        <p:spPr/>
        <p:txBody>
          <a:bodyPr/>
          <a:lstStyle/>
          <a:p>
            <a:endParaRPr lang="en-US">
              <a:solidFill>
                <a:srgbClr val="073E87"/>
              </a:solidFill>
            </a:endParaRPr>
          </a:p>
        </p:txBody>
      </p:sp>
      <p:sp>
        <p:nvSpPr>
          <p:cNvPr id="5" name="Slide Number Placeholder 4"/>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809181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Date Placeholder 1"/>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3" name="Footer Placeholder 2"/>
          <p:cNvSpPr>
            <a:spLocks noGrp="1"/>
          </p:cNvSpPr>
          <p:nvPr>
            <p:ph type="ftr" sz="quarter" idx="11"/>
          </p:nvPr>
        </p:nvSpPr>
        <p:spPr/>
        <p:txBody>
          <a:bodyPr/>
          <a:lstStyle/>
          <a:p>
            <a:endParaRPr lang="en-US">
              <a:solidFill>
                <a:srgbClr val="073E87"/>
              </a:solidFill>
            </a:endParaRPr>
          </a:p>
        </p:txBody>
      </p:sp>
      <p:sp>
        <p:nvSpPr>
          <p:cNvPr id="4" name="Slide Number Placeholder 3"/>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Tree>
    <p:extLst>
      <p:ext uri="{BB962C8B-B14F-4D97-AF65-F5344CB8AC3E}">
        <p14:creationId xmlns:p14="http://schemas.microsoft.com/office/powerpoint/2010/main" val="2395298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4" name="Text Placeholder 3"/>
          <p:cNvSpPr>
            <a:spLocks noGrp="1"/>
          </p:cNvSpPr>
          <p:nvPr>
            <p:ph type="body" sz="half" idx="2"/>
          </p:nvPr>
        </p:nvSpPr>
        <p:spPr>
          <a:xfrm>
            <a:off x="1219200" y="3581403"/>
            <a:ext cx="4470400" cy="1905001"/>
          </a:xfrm>
        </p:spPr>
        <p:txBody>
          <a:bodyPr anchor="t">
            <a:normAutofit/>
          </a:bodyPr>
          <a:lstStyle>
            <a:lvl1pPr marL="0" indent="0">
              <a:spcBef>
                <a:spcPts val="0"/>
              </a:spcBef>
              <a:spcAft>
                <a:spcPts val="450"/>
              </a:spcAft>
              <a:buNone/>
              <a:defRPr sz="1350">
                <a:solidFill>
                  <a:schemeClr val="tx2"/>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grpSp>
        <p:nvGrpSpPr>
          <p:cNvPr id="2" name="Group 23"/>
          <p:cNvGrpSpPr>
            <a:grpSpLocks noChangeAspect="1"/>
          </p:cNvGrpSpPr>
          <p:nvPr/>
        </p:nvGrpSpPr>
        <p:grpSpPr bwMode="hidden">
          <a:xfrm>
            <a:off x="282220" y="714191"/>
            <a:ext cx="11631168"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2" name="Title 21"/>
          <p:cNvSpPr>
            <a:spLocks noGrp="1"/>
          </p:cNvSpPr>
          <p:nvPr>
            <p:ph type="title"/>
          </p:nvPr>
        </p:nvSpPr>
        <p:spPr>
          <a:xfrm>
            <a:off x="1219200" y="2286000"/>
            <a:ext cx="4470400" cy="1252728"/>
          </a:xfrm>
        </p:spPr>
        <p:txBody>
          <a:bodyPr anchor="b">
            <a:noAutofit/>
          </a:bodyPr>
          <a:lstStyle>
            <a:lvl1pPr algn="l">
              <a:defRPr sz="24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2617" y="1828800"/>
            <a:ext cx="5205435" cy="3810000"/>
          </a:xfrm>
        </p:spPr>
        <p:txBody>
          <a:bodyPr anchor="ctr"/>
          <a:lstStyle>
            <a:lvl1pPr>
              <a:buClr>
                <a:schemeClr val="bg1"/>
              </a:buClr>
              <a:defRPr sz="1650">
                <a:solidFill>
                  <a:schemeClr val="tx2"/>
                </a:solidFill>
              </a:defRPr>
            </a:lvl1pPr>
            <a:lvl2pPr>
              <a:buClr>
                <a:schemeClr val="bg1"/>
              </a:buClr>
              <a:defRPr sz="1500">
                <a:solidFill>
                  <a:schemeClr val="tx2"/>
                </a:solidFill>
              </a:defRPr>
            </a:lvl2pPr>
            <a:lvl3pPr>
              <a:buClr>
                <a:schemeClr val="bg1"/>
              </a:buClr>
              <a:defRPr sz="1350">
                <a:solidFill>
                  <a:schemeClr val="tx2"/>
                </a:solidFill>
              </a:defRPr>
            </a:lvl3pPr>
            <a:lvl4pPr>
              <a:buClr>
                <a:schemeClr val="bg1"/>
              </a:buClr>
              <a:defRPr sz="1200">
                <a:solidFill>
                  <a:schemeClr val="tx2"/>
                </a:solidFill>
              </a:defRPr>
            </a:lvl4pPr>
            <a:lvl5pPr>
              <a:buClr>
                <a:schemeClr val="bg1"/>
              </a:buClr>
              <a:defRPr sz="1200">
                <a:solidFill>
                  <a:schemeClr val="tx2"/>
                </a:solidFill>
              </a:defRPr>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8075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9" name="Group 8"/>
          <p:cNvGrpSpPr>
            <a:grpSpLocks noChangeAspect="1"/>
          </p:cNvGrpSpPr>
          <p:nvPr/>
        </p:nvGrpSpPr>
        <p:grpSpPr bwMode="hidden">
          <a:xfrm>
            <a:off x="282220" y="5353963"/>
            <a:ext cx="11631168"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Title 1"/>
          <p:cNvSpPr>
            <a:spLocks noGrp="1"/>
          </p:cNvSpPr>
          <p:nvPr>
            <p:ph type="title"/>
          </p:nvPr>
        </p:nvSpPr>
        <p:spPr>
          <a:xfrm>
            <a:off x="6498875" y="338667"/>
            <a:ext cx="5083527" cy="2429934"/>
          </a:xfrm>
        </p:spPr>
        <p:txBody>
          <a:bodyPr anchor="b">
            <a:normAutofit/>
          </a:bodyPr>
          <a:lstStyle>
            <a:lvl1pPr algn="l">
              <a:defRPr sz="21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91113" y="2785533"/>
            <a:ext cx="5091289" cy="2421467"/>
          </a:xfrm>
        </p:spPr>
        <p:txBody>
          <a:bodyPr>
            <a:normAutofit/>
          </a:bodyPr>
          <a:lstStyle>
            <a:lvl1pPr marL="0" indent="0">
              <a:buNone/>
              <a:defRPr sz="1350">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030C329A-D020-41A7-81E0-41453C005F5A}" type="datetimeFigureOut">
              <a:rPr lang="en-US" smtClean="0">
                <a:solidFill>
                  <a:srgbClr val="073E87"/>
                </a:solidFill>
              </a:rPr>
              <a:pPr/>
              <a:t>2/3/2021</a:t>
            </a:fld>
            <a:endParaRPr lang="en-US">
              <a:solidFill>
                <a:srgbClr val="073E87"/>
              </a:solidFill>
            </a:endParaRPr>
          </a:p>
        </p:txBody>
      </p:sp>
      <p:sp>
        <p:nvSpPr>
          <p:cNvPr id="6" name="Footer Placeholder 5"/>
          <p:cNvSpPr>
            <a:spLocks noGrp="1"/>
          </p:cNvSpPr>
          <p:nvPr>
            <p:ph type="ftr" sz="quarter" idx="11"/>
          </p:nvPr>
        </p:nvSpPr>
        <p:spPr/>
        <p:txBody>
          <a:bodyPr/>
          <a:lstStyle/>
          <a:p>
            <a:endParaRPr lang="en-US">
              <a:solidFill>
                <a:srgbClr val="073E87"/>
              </a:solidFill>
            </a:endParaRPr>
          </a:p>
        </p:txBody>
      </p:sp>
      <p:sp>
        <p:nvSpPr>
          <p:cNvPr id="7" name="Slide Number Placeholder 6"/>
          <p:cNvSpPr>
            <a:spLocks noGrp="1"/>
          </p:cNvSpPr>
          <p:nvPr>
            <p:ph type="sldNum" sz="quarter" idx="12"/>
          </p:nvPr>
        </p:nvSpPr>
        <p:spPr/>
        <p:txBody>
          <a:bodyPr/>
          <a:lstStyle/>
          <a:p>
            <a:fld id="{1A8666D9-BE27-4340-8C56-1701C85A723C}" type="slidenum">
              <a:rPr lang="en-US" smtClean="0">
                <a:solidFill>
                  <a:srgbClr val="073E87"/>
                </a:solidFill>
              </a:rPr>
              <a:pPr/>
              <a:t>‹#›</a:t>
            </a:fld>
            <a:endParaRPr lang="en-US">
              <a:solidFill>
                <a:srgbClr val="073E87"/>
              </a:solidFill>
            </a:endParaRPr>
          </a:p>
        </p:txBody>
      </p:sp>
      <p:sp>
        <p:nvSpPr>
          <p:cNvPr id="3" name="Picture Placeholder 2"/>
          <p:cNvSpPr>
            <a:spLocks noGrp="1"/>
          </p:cNvSpPr>
          <p:nvPr>
            <p:ph type="pic" idx="1"/>
          </p:nvPr>
        </p:nvSpPr>
        <p:spPr>
          <a:xfrm>
            <a:off x="1117600" y="1371600"/>
            <a:ext cx="475488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2400">
                <a:solidFill>
                  <a:schemeClr val="bg1"/>
                </a:solidFill>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Tree>
    <p:extLst>
      <p:ext uri="{BB962C8B-B14F-4D97-AF65-F5344CB8AC3E}">
        <p14:creationId xmlns:p14="http://schemas.microsoft.com/office/powerpoint/2010/main" val="470110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5.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350">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7"/>
            <a:ext cx="5048920" cy="365125"/>
          </a:xfrm>
          <a:prstGeom prst="rect">
            <a:avLst/>
          </a:prstGeom>
        </p:spPr>
        <p:txBody>
          <a:bodyPr vert="horz" lIns="91440" tIns="45720" rIns="91440" bIns="45720" rtlCol="0" anchor="ctr"/>
          <a:lstStyle>
            <a:lvl1pPr algn="r">
              <a:defRPr sz="750">
                <a:solidFill>
                  <a:schemeClr val="tx2"/>
                </a:solidFill>
              </a:defRPr>
            </a:lvl1p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3"/>
          </p:nvPr>
        </p:nvSpPr>
        <p:spPr>
          <a:xfrm>
            <a:off x="258186" y="6250167"/>
            <a:ext cx="5048921" cy="365125"/>
          </a:xfrm>
          <a:prstGeom prst="rect">
            <a:avLst/>
          </a:prstGeom>
        </p:spPr>
        <p:txBody>
          <a:bodyPr vert="horz" lIns="91440" tIns="45720" rIns="91440" bIns="45720" rtlCol="0" anchor="ctr"/>
          <a:lstStyle>
            <a:lvl1pPr algn="l">
              <a:defRPr sz="750">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5321452" y="6250166"/>
            <a:ext cx="1549101" cy="365125"/>
          </a:xfrm>
          <a:prstGeom prst="rect">
            <a:avLst/>
          </a:prstGeom>
        </p:spPr>
        <p:txBody>
          <a:bodyPr vert="horz" lIns="91440" tIns="45720" rIns="91440" bIns="45720" rtlCol="0" anchor="ctr"/>
          <a:lstStyle>
            <a:lvl1pPr algn="ctr">
              <a:defRPr sz="750">
                <a:solidFill>
                  <a:schemeClr val="tx2"/>
                </a:solidFill>
              </a:defRPr>
            </a:lvl1pPr>
          </a:lstStyle>
          <a:p>
            <a:fld id="{1A8666D9-BE27-4340-8C56-1701C85A723C}"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1162758" y="2675467"/>
            <a:ext cx="9877777" cy="345069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111015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800" rtl="0" eaLnBrk="1" latinLnBrk="0" hangingPunct="1">
        <a:spcBef>
          <a:spcPct val="0"/>
        </a:spcBef>
        <a:buNone/>
        <a:defRPr sz="33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05740" indent="-205740" algn="l" defTabSz="6858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1pPr>
      <a:lvl2pPr marL="432197" indent="-205740" algn="l" defTabSz="685800" rtl="0" eaLnBrk="1" latinLnBrk="0" hangingPunct="1">
        <a:spcBef>
          <a:spcPct val="20000"/>
        </a:spcBef>
        <a:buClr>
          <a:schemeClr val="accent1"/>
        </a:buClr>
        <a:buSzPct val="100000"/>
        <a:buFont typeface="Symbol" pitchFamily="18" charset="2"/>
        <a:buChar char=""/>
        <a:defRPr sz="1650" kern="1200">
          <a:solidFill>
            <a:schemeClr val="tx2"/>
          </a:solidFill>
          <a:latin typeface="+mn-lt"/>
          <a:ea typeface="+mn-ea"/>
          <a:cs typeface="+mn-cs"/>
        </a:defRPr>
      </a:lvl2pPr>
      <a:lvl3pPr marL="641747" indent="-171450" algn="l" defTabSz="685800" rtl="0" eaLnBrk="1" latinLnBrk="0" hangingPunct="1">
        <a:spcBef>
          <a:spcPct val="20000"/>
        </a:spcBef>
        <a:buClr>
          <a:schemeClr val="accent1"/>
        </a:buClr>
        <a:buSzPct val="100000"/>
        <a:buFont typeface="Symbol" pitchFamily="18" charset="2"/>
        <a:buChar char=""/>
        <a:defRPr sz="1500" kern="1200">
          <a:solidFill>
            <a:schemeClr val="tx2"/>
          </a:solidFill>
          <a:latin typeface="+mn-lt"/>
          <a:ea typeface="+mn-ea"/>
          <a:cs typeface="+mn-cs"/>
        </a:defRPr>
      </a:lvl3pPr>
      <a:lvl4pPr marL="857250" indent="-171450" algn="l" defTabSz="68580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4pPr>
      <a:lvl5pPr marL="1097280" indent="-171450" algn="l" defTabSz="685800" rtl="0" eaLnBrk="1" latinLnBrk="0" hangingPunct="1">
        <a:spcBef>
          <a:spcPct val="20000"/>
        </a:spcBef>
        <a:buClr>
          <a:schemeClr val="accent1"/>
        </a:buClr>
        <a:buSzPct val="100000"/>
        <a:buFont typeface="Symbol" pitchFamily="18" charset="2"/>
        <a:buChar char=""/>
        <a:defRPr sz="1200" kern="1200">
          <a:solidFill>
            <a:schemeClr val="tx2"/>
          </a:solidFill>
          <a:latin typeface="+mn-lt"/>
          <a:ea typeface="+mn-ea"/>
          <a:cs typeface="+mn-cs"/>
        </a:defRPr>
      </a:lvl5pPr>
      <a:lvl6pPr marL="133731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6pPr>
      <a:lvl7pPr marL="157734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7pPr>
      <a:lvl8pPr marL="181737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8pPr>
      <a:lvl9pPr marL="2057400" indent="-171450" algn="l" defTabSz="685800" rtl="0" eaLnBrk="1" latinLnBrk="0" hangingPunct="1">
        <a:spcBef>
          <a:spcPts val="288"/>
        </a:spcBef>
        <a:buClr>
          <a:schemeClr val="accent1"/>
        </a:buClr>
        <a:buFont typeface="Symbol" pitchFamily="18" charset="2"/>
        <a:buChar char="*"/>
        <a:defRPr sz="1050" kern="120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AD7EF1-44AA-4C9B-98F6-519220FEA83C}" type="datetimeFigureOut">
              <a:rPr lang="en-US" smtClean="0"/>
              <a:t>2/3/2021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75085-718B-4B5D-91DC-AD7EF6065E4A}" type="slidenum">
              <a:rPr lang="en-US" smtClean="0"/>
              <a:t>‹#›</a:t>
            </a:fld>
            <a:endParaRPr lang="en-US"/>
          </a:p>
        </p:txBody>
      </p:sp>
    </p:spTree>
    <p:extLst>
      <p:ext uri="{BB962C8B-B14F-4D97-AF65-F5344CB8AC3E}">
        <p14:creationId xmlns:p14="http://schemas.microsoft.com/office/powerpoint/2010/main" val="2939336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2"/>
          <p:cNvSpPr/>
          <p:nvPr/>
        </p:nvSpPr>
        <p:spPr>
          <a:xfrm>
            <a:off x="304800" y="228600"/>
            <a:ext cx="11594592" cy="2468880"/>
          </a:xfrm>
          <a:prstGeom prst="roundRect">
            <a:avLst>
              <a:gd name="adj" fmla="val 3362"/>
            </a:avLst>
          </a:prstGeom>
          <a:gradFill>
            <a:gsLst>
              <a:gs pos="0">
                <a:srgbClr val="03224B"/>
              </a:gs>
              <a:gs pos="90000">
                <a:srgbClr val="1275F7"/>
              </a:gs>
              <a:gs pos="100000">
                <a:srgbClr val="1275F7"/>
              </a:gs>
            </a:gsLst>
            <a:lin ang="5400000" scaled="0"/>
          </a:gra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760"/>
              <a:buFont typeface="Arial"/>
              <a:buNone/>
            </a:pPr>
            <a:endParaRPr sz="760" b="0" i="0" u="none" strike="noStrike" cap="none">
              <a:solidFill>
                <a:srgbClr val="FFFFFF"/>
              </a:solidFill>
              <a:latin typeface="Candara"/>
              <a:ea typeface="Candara"/>
              <a:cs typeface="Candara"/>
              <a:sym typeface="Candara"/>
            </a:endParaRPr>
          </a:p>
        </p:txBody>
      </p:sp>
      <p:grpSp>
        <p:nvGrpSpPr>
          <p:cNvPr id="86" name="Google Shape;86;p12"/>
          <p:cNvGrpSpPr/>
          <p:nvPr/>
        </p:nvGrpSpPr>
        <p:grpSpPr>
          <a:xfrm>
            <a:off x="282220" y="1679429"/>
            <a:ext cx="11631168" cy="1329874"/>
            <a:chOff x="-3905251" y="4294188"/>
            <a:chExt cx="13027839" cy="1892300"/>
          </a:xfrm>
        </p:grpSpPr>
        <p:sp>
          <p:nvSpPr>
            <p:cNvPr id="87" name="Google Shape;87;p12"/>
            <p:cNvSpPr/>
            <p:nvPr/>
          </p:nvSpPr>
          <p:spPr>
            <a:xfrm>
              <a:off x="4810125" y="4500563"/>
              <a:ext cx="4295775" cy="1016000"/>
            </a:xfrm>
            <a:custGeom>
              <a:avLst/>
              <a:gdLst/>
              <a:ahLst/>
              <a:cxnLst/>
              <a:rect l="l" t="t" r="r" b="b"/>
              <a:pathLst>
                <a:path w="2706" h="640" extrusionOk="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lt2">
                <a:alpha val="28235"/>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88" name="Google Shape;88;p12"/>
            <p:cNvSpPr/>
            <p:nvPr/>
          </p:nvSpPr>
          <p:spPr>
            <a:xfrm>
              <a:off x="-309563" y="4318000"/>
              <a:ext cx="8280401" cy="1209675"/>
            </a:xfrm>
            <a:custGeom>
              <a:avLst/>
              <a:gdLst/>
              <a:ahLst/>
              <a:cxnLst/>
              <a:rect l="l" t="t" r="r" b="b"/>
              <a:pathLst>
                <a:path w="5216" h="762" extrusionOk="0">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lt2">
                <a:alpha val="40000"/>
              </a:scheme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89" name="Google Shape;89;p12"/>
            <p:cNvSpPr/>
            <p:nvPr/>
          </p:nvSpPr>
          <p:spPr>
            <a:xfrm>
              <a:off x="3175" y="4335463"/>
              <a:ext cx="8166100" cy="1101725"/>
            </a:xfrm>
            <a:custGeom>
              <a:avLst/>
              <a:gdLst/>
              <a:ahLst/>
              <a:cxnLst/>
              <a:rect l="l" t="t" r="r" b="b"/>
              <a:pathLst>
                <a:path w="5144" h="694" extrusionOk="0">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90" name="Google Shape;90;p12"/>
            <p:cNvSpPr/>
            <p:nvPr/>
          </p:nvSpPr>
          <p:spPr>
            <a:xfrm>
              <a:off x="4156075" y="4316413"/>
              <a:ext cx="4940300" cy="927100"/>
            </a:xfrm>
            <a:custGeom>
              <a:avLst/>
              <a:gdLst/>
              <a:ahLst/>
              <a:cxnLst/>
              <a:rect l="l" t="t" r="r" b="b"/>
              <a:pathLst>
                <a:path w="3112" h="584" extrusionOk="0">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9525" cap="flat" cmpd="sng">
              <a:solidFill>
                <a:srgbClr val="FFFFFF"/>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sp>
          <p:nvSpPr>
            <p:cNvPr id="91" name="Google Shape;91;p12"/>
            <p:cNvSpPr/>
            <p:nvPr/>
          </p:nvSpPr>
          <p:spPr>
            <a:xfrm>
              <a:off x="-3905251" y="4294188"/>
              <a:ext cx="13027839" cy="1892300"/>
            </a:xfrm>
            <a:custGeom>
              <a:avLst/>
              <a:gdLst/>
              <a:ahLst/>
              <a:cxnLst/>
              <a:rect l="l" t="t" r="r" b="b"/>
              <a:pathLst>
                <a:path w="8196" h="1192" extrusionOk="0">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760"/>
                <a:buFont typeface="Arial"/>
                <a:buNone/>
              </a:pPr>
              <a:endParaRPr sz="760" b="0" i="0" u="none" strike="noStrike" cap="none">
                <a:solidFill>
                  <a:srgbClr val="000000"/>
                </a:solidFill>
                <a:latin typeface="Candara"/>
                <a:ea typeface="Candara"/>
                <a:cs typeface="Candara"/>
                <a:sym typeface="Candara"/>
              </a:endParaRPr>
            </a:p>
          </p:txBody>
        </p:sp>
      </p:grpSp>
      <p:sp>
        <p:nvSpPr>
          <p:cNvPr id="92" name="Google Shape;92;p12"/>
          <p:cNvSpPr txBox="1">
            <a:spLocks noGrp="1"/>
          </p:cNvSpPr>
          <p:nvPr>
            <p:ph type="title"/>
          </p:nvPr>
        </p:nvSpPr>
        <p:spPr>
          <a:xfrm>
            <a:off x="609600" y="338328"/>
            <a:ext cx="10972800" cy="1252728"/>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rgbClr val="FFFFFF"/>
              </a:buClr>
              <a:buSzPts val="2475"/>
              <a:buFont typeface="Candara"/>
              <a:buNone/>
              <a:defRPr sz="2475" b="0" i="0" u="none" strike="noStrike" cap="none">
                <a:solidFill>
                  <a:srgbClr val="FFFFFF"/>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2"/>
                </a:solidFill>
                <a:latin typeface="Arial"/>
                <a:ea typeface="Arial"/>
                <a:cs typeface="Arial"/>
                <a:sym typeface="Arial"/>
              </a:defRPr>
            </a:lvl9pPr>
          </a:lstStyle>
          <a:p>
            <a:endParaRPr/>
          </a:p>
        </p:txBody>
      </p:sp>
      <p:sp>
        <p:nvSpPr>
          <p:cNvPr id="93" name="Google Shape;93;p12"/>
          <p:cNvSpPr txBox="1">
            <a:spLocks noGrp="1"/>
          </p:cNvSpPr>
          <p:nvPr>
            <p:ph type="dt" idx="10"/>
          </p:nvPr>
        </p:nvSpPr>
        <p:spPr>
          <a:xfrm>
            <a:off x="6884896" y="6250175"/>
            <a:ext cx="5048920"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421"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9pPr>
          </a:lstStyle>
          <a:p>
            <a:endParaRPr/>
          </a:p>
        </p:txBody>
      </p:sp>
      <p:sp>
        <p:nvSpPr>
          <p:cNvPr id="94" name="Google Shape;94;p12"/>
          <p:cNvSpPr txBox="1">
            <a:spLocks noGrp="1"/>
          </p:cNvSpPr>
          <p:nvPr>
            <p:ph type="ftr" idx="11"/>
          </p:nvPr>
        </p:nvSpPr>
        <p:spPr>
          <a:xfrm>
            <a:off x="258192" y="6250175"/>
            <a:ext cx="5048921"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421" b="0" i="0" u="none" strike="noStrike" cap="none">
                <a:solidFill>
                  <a:schemeClr val="dk2"/>
                </a:solidFill>
                <a:latin typeface="Candara"/>
                <a:ea typeface="Candara"/>
                <a:cs typeface="Candara"/>
                <a:sym typeface="Candara"/>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ndara"/>
                <a:ea typeface="Candara"/>
                <a:cs typeface="Candara"/>
                <a:sym typeface="Candara"/>
              </a:defRPr>
            </a:lvl9pPr>
          </a:lstStyle>
          <a:p>
            <a:endParaRPr/>
          </a:p>
        </p:txBody>
      </p:sp>
      <p:sp>
        <p:nvSpPr>
          <p:cNvPr id="95" name="Google Shape;95;p12"/>
          <p:cNvSpPr txBox="1">
            <a:spLocks noGrp="1"/>
          </p:cNvSpPr>
          <p:nvPr>
            <p:ph type="sldNum" idx="12"/>
          </p:nvPr>
        </p:nvSpPr>
        <p:spPr>
          <a:xfrm>
            <a:off x="5321452" y="6250174"/>
            <a:ext cx="1549101" cy="365125"/>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1pPr>
            <a:lvl2pPr marL="0" marR="0" lvl="1"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2pPr>
            <a:lvl3pPr marL="0" marR="0" lvl="2"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3pPr>
            <a:lvl4pPr marL="0" marR="0" lvl="3"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4pPr>
            <a:lvl5pPr marL="0" marR="0" lvl="4"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5pPr>
            <a:lvl6pPr marL="0" marR="0" lvl="5"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6pPr>
            <a:lvl7pPr marL="0" marR="0" lvl="6"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7pPr>
            <a:lvl8pPr marL="0" marR="0" lvl="7"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8pPr>
            <a:lvl9pPr marL="0" marR="0" lvl="8" indent="0" algn="ctr" rtl="0">
              <a:lnSpc>
                <a:spcPct val="100000"/>
              </a:lnSpc>
              <a:spcBef>
                <a:spcPts val="0"/>
              </a:spcBef>
              <a:spcAft>
                <a:spcPts val="0"/>
              </a:spcAft>
              <a:buClr>
                <a:srgbClr val="000000"/>
              </a:buClr>
              <a:buSzPts val="421"/>
              <a:buFont typeface="Arial"/>
              <a:buNone/>
              <a:defRPr sz="421" b="0" i="0" u="none" strike="noStrike" cap="none">
                <a:solidFill>
                  <a:srgbClr val="073E87"/>
                </a:solidFill>
                <a:latin typeface="Candara"/>
                <a:ea typeface="Candara"/>
                <a:cs typeface="Candara"/>
                <a:sym typeface="Candara"/>
              </a:defRPr>
            </a:lvl9pPr>
          </a:lstStyle>
          <a:p>
            <a:fld id="{00000000-1234-1234-1234-123412341234}" type="slidenum">
              <a:rPr lang="en-US" smtClean="0"/>
              <a:pPr/>
              <a:t>‹#›</a:t>
            </a:fld>
            <a:endParaRPr lang="en-US"/>
          </a:p>
        </p:txBody>
      </p:sp>
      <p:sp>
        <p:nvSpPr>
          <p:cNvPr id="96" name="Google Shape;96;p12"/>
          <p:cNvSpPr txBox="1">
            <a:spLocks noGrp="1"/>
          </p:cNvSpPr>
          <p:nvPr>
            <p:ph type="body" idx="1"/>
          </p:nvPr>
        </p:nvSpPr>
        <p:spPr>
          <a:xfrm>
            <a:off x="1162764" y="2675467"/>
            <a:ext cx="9877777" cy="3450696"/>
          </a:xfrm>
          <a:prstGeom prst="rect">
            <a:avLst/>
          </a:prstGeom>
          <a:noFill/>
          <a:ln>
            <a:noFill/>
          </a:ln>
        </p:spPr>
        <p:txBody>
          <a:bodyPr spcFirstLastPara="1" wrap="square" lIns="91425" tIns="45700" rIns="91425" bIns="45700" anchor="t" anchorCtr="0">
            <a:normAutofit/>
          </a:bodyPr>
          <a:lstStyle>
            <a:lvl1pPr marL="457200" marR="0" lvl="0" indent="-314325" algn="l" rtl="0">
              <a:lnSpc>
                <a:spcPct val="100000"/>
              </a:lnSpc>
              <a:spcBef>
                <a:spcPts val="270"/>
              </a:spcBef>
              <a:spcAft>
                <a:spcPts val="0"/>
              </a:spcAft>
              <a:buClr>
                <a:schemeClr val="accent1"/>
              </a:buClr>
              <a:buSzPts val="1350"/>
              <a:buFont typeface="Noto Sans Symbols"/>
              <a:buChar char="*"/>
              <a:defRPr sz="1350" b="0" i="0" u="none" strike="noStrike" cap="none">
                <a:solidFill>
                  <a:schemeClr val="dk2"/>
                </a:solidFill>
                <a:latin typeface="Candara"/>
                <a:ea typeface="Candara"/>
                <a:cs typeface="Candara"/>
                <a:sym typeface="Candara"/>
              </a:defRPr>
            </a:lvl1pPr>
            <a:lvl2pPr marL="914400" marR="0" lvl="1" indent="-307212" algn="l" rtl="0">
              <a:lnSpc>
                <a:spcPct val="100000"/>
              </a:lnSpc>
              <a:spcBef>
                <a:spcPts val="248"/>
              </a:spcBef>
              <a:spcAft>
                <a:spcPts val="0"/>
              </a:spcAft>
              <a:buClr>
                <a:schemeClr val="accent1"/>
              </a:buClr>
              <a:buSzPts val="1238"/>
              <a:buFont typeface="Noto Sans Symbols"/>
              <a:buChar char="*"/>
              <a:defRPr sz="1238" b="0" i="0" u="none" strike="noStrike" cap="none">
                <a:solidFill>
                  <a:schemeClr val="dk2"/>
                </a:solidFill>
                <a:latin typeface="Candara"/>
                <a:ea typeface="Candara"/>
                <a:cs typeface="Candara"/>
                <a:sym typeface="Candara"/>
              </a:defRPr>
            </a:lvl2pPr>
            <a:lvl3pPr marL="1371600" marR="0" lvl="2" indent="-300037" algn="l" rtl="0">
              <a:lnSpc>
                <a:spcPct val="100000"/>
              </a:lnSpc>
              <a:spcBef>
                <a:spcPts val="225"/>
              </a:spcBef>
              <a:spcAft>
                <a:spcPts val="0"/>
              </a:spcAft>
              <a:buClr>
                <a:schemeClr val="accent1"/>
              </a:buClr>
              <a:buSzPts val="1125"/>
              <a:buFont typeface="Noto Sans Symbols"/>
              <a:buChar char="*"/>
              <a:defRPr sz="1125" b="0" i="0" u="none" strike="noStrike" cap="none">
                <a:solidFill>
                  <a:schemeClr val="dk2"/>
                </a:solidFill>
                <a:latin typeface="Candara"/>
                <a:ea typeface="Candara"/>
                <a:cs typeface="Candara"/>
                <a:sym typeface="Candara"/>
              </a:defRPr>
            </a:lvl3pPr>
            <a:lvl4pPr marL="1828800" marR="0" lvl="3" indent="-292925" algn="l" rtl="0">
              <a:lnSpc>
                <a:spcPct val="100000"/>
              </a:lnSpc>
              <a:spcBef>
                <a:spcPts val="203"/>
              </a:spcBef>
              <a:spcAft>
                <a:spcPts val="0"/>
              </a:spcAft>
              <a:buClr>
                <a:schemeClr val="accent1"/>
              </a:buClr>
              <a:buSzPts val="1013"/>
              <a:buFont typeface="Noto Sans Symbols"/>
              <a:buChar char="*"/>
              <a:defRPr sz="1013" b="0" i="0" u="none" strike="noStrike" cap="none">
                <a:solidFill>
                  <a:schemeClr val="dk2"/>
                </a:solidFill>
                <a:latin typeface="Candara"/>
                <a:ea typeface="Candara"/>
                <a:cs typeface="Candara"/>
                <a:sym typeface="Candara"/>
              </a:defRPr>
            </a:lvl4pPr>
            <a:lvl5pPr marL="2286000" marR="0" lvl="4" indent="-285750" algn="l" rtl="0">
              <a:lnSpc>
                <a:spcPct val="100000"/>
              </a:lnSpc>
              <a:spcBef>
                <a:spcPts val="180"/>
              </a:spcBef>
              <a:spcAft>
                <a:spcPts val="0"/>
              </a:spcAft>
              <a:buClr>
                <a:schemeClr val="accent1"/>
              </a:buClr>
              <a:buSzPts val="900"/>
              <a:buFont typeface="Noto Sans Symbols"/>
              <a:buChar char="*"/>
              <a:defRPr sz="900" b="0" i="0" u="none" strike="noStrike" cap="none">
                <a:solidFill>
                  <a:schemeClr val="dk2"/>
                </a:solidFill>
                <a:latin typeface="Candara"/>
                <a:ea typeface="Candara"/>
                <a:cs typeface="Candara"/>
                <a:sym typeface="Candara"/>
              </a:defRPr>
            </a:lvl5pPr>
            <a:lvl6pPr marL="2743200" marR="0" lvl="5"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6pPr>
            <a:lvl7pPr marL="3200400" marR="0" lvl="6"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7pPr>
            <a:lvl8pPr marL="3657600" marR="0" lvl="7"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8pPr>
            <a:lvl9pPr marL="4114800" marR="0" lvl="8" indent="-278638" algn="l" rtl="0">
              <a:lnSpc>
                <a:spcPct val="100000"/>
              </a:lnSpc>
              <a:spcBef>
                <a:spcPts val="216"/>
              </a:spcBef>
              <a:spcAft>
                <a:spcPts val="0"/>
              </a:spcAft>
              <a:buClr>
                <a:schemeClr val="accent1"/>
              </a:buClr>
              <a:buSzPts val="788"/>
              <a:buFont typeface="Noto Sans Symbols"/>
              <a:buChar char="●"/>
              <a:defRPr sz="788" b="0" i="0" u="none" strike="noStrike" cap="none">
                <a:solidFill>
                  <a:schemeClr val="dk2"/>
                </a:solidFill>
                <a:latin typeface="Candara"/>
                <a:ea typeface="Candara"/>
                <a:cs typeface="Candara"/>
                <a:sym typeface="Candara"/>
              </a:defRPr>
            </a:lvl9pPr>
          </a:lstStyle>
          <a:p>
            <a:endParaRPr/>
          </a:p>
        </p:txBody>
      </p:sp>
    </p:spTree>
    <p:extLst>
      <p:ext uri="{BB962C8B-B14F-4D97-AF65-F5344CB8AC3E}">
        <p14:creationId xmlns:p14="http://schemas.microsoft.com/office/powerpoint/2010/main" val="405458049"/>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013">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75"/>
            <a:ext cx="5048920" cy="365125"/>
          </a:xfrm>
          <a:prstGeom prst="rect">
            <a:avLst/>
          </a:prstGeom>
        </p:spPr>
        <p:txBody>
          <a:bodyPr vert="horz" lIns="91440" tIns="45720" rIns="91440" bIns="45720" rtlCol="0" anchor="ctr"/>
          <a:lstStyle>
            <a:lvl1pPr algn="r">
              <a:defRPr sz="563">
                <a:solidFill>
                  <a:schemeClr val="tx2"/>
                </a:solidFill>
              </a:defRPr>
            </a:lvl1pPr>
          </a:lstStyle>
          <a:p>
            <a:fld id="{030C329A-D020-41A7-81E0-41453C005F5A}" type="datetimeFigureOut">
              <a:rPr lang="en-US" smtClean="0">
                <a:solidFill>
                  <a:srgbClr val="073E87"/>
                </a:solidFill>
              </a:rPr>
              <a:pPr/>
              <a:t>2/3/2021</a:t>
            </a:fld>
            <a:endParaRPr lang="en-US">
              <a:solidFill>
                <a:srgbClr val="073E87"/>
              </a:solidFill>
            </a:endParaRPr>
          </a:p>
        </p:txBody>
      </p:sp>
      <p:sp>
        <p:nvSpPr>
          <p:cNvPr id="5" name="Footer Placeholder 4"/>
          <p:cNvSpPr>
            <a:spLocks noGrp="1"/>
          </p:cNvSpPr>
          <p:nvPr>
            <p:ph type="ftr" sz="quarter" idx="3"/>
          </p:nvPr>
        </p:nvSpPr>
        <p:spPr>
          <a:xfrm>
            <a:off x="258192" y="6250175"/>
            <a:ext cx="5048921" cy="365125"/>
          </a:xfrm>
          <a:prstGeom prst="rect">
            <a:avLst/>
          </a:prstGeom>
        </p:spPr>
        <p:txBody>
          <a:bodyPr vert="horz" lIns="91440" tIns="45720" rIns="91440" bIns="45720" rtlCol="0" anchor="ctr"/>
          <a:lstStyle>
            <a:lvl1pPr algn="l">
              <a:defRPr sz="563">
                <a:solidFill>
                  <a:schemeClr val="tx2"/>
                </a:solidFill>
              </a:defRPr>
            </a:lvl1pPr>
          </a:lstStyle>
          <a:p>
            <a:endParaRPr lang="en-US">
              <a:solidFill>
                <a:srgbClr val="073E87"/>
              </a:solidFill>
            </a:endParaRPr>
          </a:p>
        </p:txBody>
      </p:sp>
      <p:sp>
        <p:nvSpPr>
          <p:cNvPr id="6" name="Slide Number Placeholder 5"/>
          <p:cNvSpPr>
            <a:spLocks noGrp="1"/>
          </p:cNvSpPr>
          <p:nvPr>
            <p:ph type="sldNum" sz="quarter" idx="4"/>
          </p:nvPr>
        </p:nvSpPr>
        <p:spPr>
          <a:xfrm>
            <a:off x="5321452" y="6250174"/>
            <a:ext cx="1549101" cy="365125"/>
          </a:xfrm>
          <a:prstGeom prst="rect">
            <a:avLst/>
          </a:prstGeom>
        </p:spPr>
        <p:txBody>
          <a:bodyPr vert="horz" lIns="91440" tIns="45720" rIns="91440" bIns="45720" rtlCol="0" anchor="ctr"/>
          <a:lstStyle>
            <a:lvl1pPr algn="ctr">
              <a:defRPr sz="563">
                <a:solidFill>
                  <a:schemeClr val="tx2"/>
                </a:solidFill>
              </a:defRPr>
            </a:lvl1pPr>
          </a:lstStyle>
          <a:p>
            <a:fld id="{1A8666D9-BE27-4340-8C56-1701C85A723C}" type="slidenum">
              <a:rPr lang="en-US" smtClean="0">
                <a:solidFill>
                  <a:srgbClr val="073E87"/>
                </a:solidFill>
              </a:rPr>
              <a:pPr/>
              <a:t>‹#›</a:t>
            </a:fld>
            <a:endParaRPr lang="en-US">
              <a:solidFill>
                <a:srgbClr val="073E87"/>
              </a:solidFill>
            </a:endParaRPr>
          </a:p>
        </p:txBody>
      </p:sp>
      <p:sp>
        <p:nvSpPr>
          <p:cNvPr id="3" name="Text Placeholder 2"/>
          <p:cNvSpPr>
            <a:spLocks noGrp="1"/>
          </p:cNvSpPr>
          <p:nvPr>
            <p:ph type="body" idx="1"/>
          </p:nvPr>
        </p:nvSpPr>
        <p:spPr>
          <a:xfrm>
            <a:off x="1162764"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2204813"/>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defTabSz="514350" rtl="0" eaLnBrk="1" latinLnBrk="0" hangingPunct="1">
        <a:spcBef>
          <a:spcPct val="0"/>
        </a:spcBef>
        <a:buNone/>
        <a:defRPr sz="2475"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54305" indent="-154305" algn="l" defTabSz="514350" rtl="0" eaLnBrk="1" latinLnBrk="0" hangingPunct="1">
        <a:spcBef>
          <a:spcPct val="20000"/>
        </a:spcBef>
        <a:buClr>
          <a:schemeClr val="accent1"/>
        </a:buClr>
        <a:buSzPct val="100000"/>
        <a:buFont typeface="Symbol" pitchFamily="18" charset="2"/>
        <a:buChar char=""/>
        <a:defRPr sz="1350" kern="1200">
          <a:solidFill>
            <a:schemeClr val="tx2"/>
          </a:solidFill>
          <a:latin typeface="+mn-lt"/>
          <a:ea typeface="+mn-ea"/>
          <a:cs typeface="+mn-cs"/>
        </a:defRPr>
      </a:lvl1pPr>
      <a:lvl2pPr marL="324148" indent="-154305" algn="l" defTabSz="514350" rtl="0" eaLnBrk="1" latinLnBrk="0" hangingPunct="1">
        <a:spcBef>
          <a:spcPct val="20000"/>
        </a:spcBef>
        <a:buClr>
          <a:schemeClr val="accent1"/>
        </a:buClr>
        <a:buSzPct val="100000"/>
        <a:buFont typeface="Symbol" pitchFamily="18" charset="2"/>
        <a:buChar char=""/>
        <a:defRPr sz="1238" kern="1200">
          <a:solidFill>
            <a:schemeClr val="tx2"/>
          </a:solidFill>
          <a:latin typeface="+mn-lt"/>
          <a:ea typeface="+mn-ea"/>
          <a:cs typeface="+mn-cs"/>
        </a:defRPr>
      </a:lvl2pPr>
      <a:lvl3pPr marL="481310" indent="-128588" algn="l" defTabSz="514350" rtl="0" eaLnBrk="1" latinLnBrk="0" hangingPunct="1">
        <a:spcBef>
          <a:spcPct val="20000"/>
        </a:spcBef>
        <a:buClr>
          <a:schemeClr val="accent1"/>
        </a:buClr>
        <a:buSzPct val="100000"/>
        <a:buFont typeface="Symbol" pitchFamily="18" charset="2"/>
        <a:buChar char=""/>
        <a:defRPr sz="1125" kern="1200">
          <a:solidFill>
            <a:schemeClr val="tx2"/>
          </a:solidFill>
          <a:latin typeface="+mn-lt"/>
          <a:ea typeface="+mn-ea"/>
          <a:cs typeface="+mn-cs"/>
        </a:defRPr>
      </a:lvl3pPr>
      <a:lvl4pPr marL="642938" indent="-128588" algn="l" defTabSz="514350" rtl="0" eaLnBrk="1" latinLnBrk="0" hangingPunct="1">
        <a:spcBef>
          <a:spcPct val="20000"/>
        </a:spcBef>
        <a:buClr>
          <a:schemeClr val="accent1"/>
        </a:buClr>
        <a:buSzPct val="100000"/>
        <a:buFont typeface="Symbol" pitchFamily="18" charset="2"/>
        <a:buChar char=""/>
        <a:defRPr sz="1013" kern="1200">
          <a:solidFill>
            <a:schemeClr val="tx2"/>
          </a:solidFill>
          <a:latin typeface="+mn-lt"/>
          <a:ea typeface="+mn-ea"/>
          <a:cs typeface="+mn-cs"/>
        </a:defRPr>
      </a:lvl4pPr>
      <a:lvl5pPr marL="822960" indent="-128588" algn="l" defTabSz="514350" rtl="0" eaLnBrk="1" latinLnBrk="0" hangingPunct="1">
        <a:spcBef>
          <a:spcPct val="20000"/>
        </a:spcBef>
        <a:buClr>
          <a:schemeClr val="accent1"/>
        </a:buClr>
        <a:buSzPct val="100000"/>
        <a:buFont typeface="Symbol" pitchFamily="18" charset="2"/>
        <a:buChar char=""/>
        <a:defRPr sz="900" kern="1200">
          <a:solidFill>
            <a:schemeClr val="tx2"/>
          </a:solidFill>
          <a:latin typeface="+mn-lt"/>
          <a:ea typeface="+mn-ea"/>
          <a:cs typeface="+mn-cs"/>
        </a:defRPr>
      </a:lvl5pPr>
      <a:lvl6pPr marL="1002983"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6pPr>
      <a:lvl7pPr marL="1183005"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7pPr>
      <a:lvl8pPr marL="1363028"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8pPr>
      <a:lvl9pPr marL="1543050" indent="-128588" algn="l" defTabSz="514350" rtl="0" eaLnBrk="1" latinLnBrk="0" hangingPunct="1">
        <a:spcBef>
          <a:spcPts val="216"/>
        </a:spcBef>
        <a:buClr>
          <a:schemeClr val="accent1"/>
        </a:buClr>
        <a:buFont typeface="Symbol" pitchFamily="18" charset="2"/>
        <a:buChar char="*"/>
        <a:defRPr sz="788" kern="1200">
          <a:solidFill>
            <a:schemeClr val="tx2"/>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1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1891621"/>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hyperlink" Target="https://new.azwater.gov/ama/ama-data" TargetMode="External"/><Relationship Id="rId2" Type="http://schemas.openxmlformats.org/officeDocument/2006/relationships/chart" Target="../charts/chart5.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azwater.gov/reportannualusage/" TargetMode="Externa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3.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33.xml"/><Relationship Id="rId6" Type="http://schemas.openxmlformats.org/officeDocument/2006/relationships/image" Target="../media/image14.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33.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11.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hyperlink" Target="https://new.azwater.gov/5MP" TargetMode="Externa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hyperlink" Target="https://new.azwater.gov/5MP/plans-concept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diagramLayout" Target="../diagrams/layout5.xml"/><Relationship Id="rId7" Type="http://schemas.openxmlformats.org/officeDocument/2006/relationships/image" Target="../media/image38.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3.png"/><Relationship Id="rId4" Type="http://schemas.openxmlformats.org/officeDocument/2006/relationships/diagramQuickStyle" Target="../diagrams/quickStyle5.xml"/><Relationship Id="rId9" Type="http://schemas.openxmlformats.org/officeDocument/2006/relationships/image" Target="../media/image40.sv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hyperlink" Target="https://new.azwater.gov/ama/ama-data"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png"/><Relationship Id="rId4" Type="http://schemas.openxmlformats.org/officeDocument/2006/relationships/diagramLayout" Target="../diagrams/layout1.xml"/><Relationship Id="rId9" Type="http://schemas.openxmlformats.org/officeDocument/2006/relationships/hyperlink" Target="http://www.arizonawaterfacts.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5.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5487" y="484931"/>
            <a:ext cx="6858000" cy="939546"/>
          </a:xfrm>
        </p:spPr>
        <p:txBody>
          <a:bodyPr>
            <a:normAutofit/>
          </a:bodyPr>
          <a:lstStyle/>
          <a:p>
            <a:r>
              <a:rPr lang="en-US" sz="4000" b="1" dirty="0"/>
              <a:t>Welcome </a:t>
            </a:r>
          </a:p>
        </p:txBody>
      </p:sp>
      <p:sp>
        <p:nvSpPr>
          <p:cNvPr id="9" name="Content Placeholder 8">
            <a:extLst>
              <a:ext uri="{FF2B5EF4-FFF2-40B4-BE49-F238E27FC236}">
                <a16:creationId xmlns:a16="http://schemas.microsoft.com/office/drawing/2014/main" id="{8B00D143-3041-4F49-86F1-E8ACD2998BAC}"/>
              </a:ext>
            </a:extLst>
          </p:cNvPr>
          <p:cNvSpPr>
            <a:spLocks noGrp="1"/>
          </p:cNvSpPr>
          <p:nvPr>
            <p:ph sz="half" idx="2"/>
          </p:nvPr>
        </p:nvSpPr>
        <p:spPr>
          <a:xfrm>
            <a:off x="1905741" y="2743201"/>
            <a:ext cx="8531137" cy="3133817"/>
          </a:xfrm>
        </p:spPr>
        <p:txBody>
          <a:bodyPr>
            <a:normAutofit/>
          </a:bodyPr>
          <a:lstStyle/>
          <a:p>
            <a:pPr>
              <a:buFont typeface="Arial" panose="020B0604020202020204" pitchFamily="34" charset="0"/>
              <a:buChar char="•"/>
            </a:pPr>
            <a:r>
              <a:rPr lang="en-US" sz="1800" dirty="0"/>
              <a:t>Please keep your phone muted during the meeting. </a:t>
            </a:r>
          </a:p>
          <a:p>
            <a:pPr>
              <a:buFont typeface="Arial" panose="020B0604020202020204" pitchFamily="34" charset="0"/>
              <a:buChar char="•"/>
            </a:pPr>
            <a:endParaRPr lang="en-US" sz="1800" dirty="0"/>
          </a:p>
          <a:p>
            <a:pPr>
              <a:buFont typeface="Arial" panose="020B0604020202020204" pitchFamily="34" charset="0"/>
              <a:buChar char="•"/>
            </a:pPr>
            <a:r>
              <a:rPr lang="en-US" sz="1800" dirty="0"/>
              <a:t>Type your question/comment in the chat box and it will be read and addressed at the end of each presentation </a:t>
            </a:r>
          </a:p>
          <a:p>
            <a:pPr>
              <a:buFont typeface="Arial" panose="020B0604020202020204" pitchFamily="34" charset="0"/>
              <a:buChar char="•"/>
            </a:pPr>
            <a:endParaRPr lang="en-US" sz="1800" dirty="0"/>
          </a:p>
          <a:p>
            <a:pPr>
              <a:buFont typeface="Arial" panose="020B0604020202020204" pitchFamily="34" charset="0"/>
              <a:buChar char="•"/>
            </a:pPr>
            <a:r>
              <a:rPr lang="en-US" sz="1800" dirty="0"/>
              <a:t>During the Call to public people will have the option to speak to the Council.</a:t>
            </a:r>
          </a:p>
          <a:p>
            <a:pPr>
              <a:buFont typeface="Arial" panose="020B0604020202020204" pitchFamily="34" charset="0"/>
              <a:buChar char="•"/>
            </a:pPr>
            <a:endParaRPr lang="en-US" sz="1800" dirty="0"/>
          </a:p>
          <a:p>
            <a:pPr>
              <a:buFont typeface="Arial" panose="020B0604020202020204" pitchFamily="34" charset="0"/>
              <a:buChar char="•"/>
            </a:pPr>
            <a:r>
              <a:rPr lang="en-US" sz="1800" dirty="0"/>
              <a:t>With any technical difficulties please contact ADWR Help Desk at 602-771-8444 or tickets@azwater.gov </a:t>
            </a:r>
          </a:p>
          <a:p>
            <a:pPr>
              <a:buFont typeface="Arial" panose="020B0604020202020204" pitchFamily="34" charset="0"/>
              <a:buChar char="•"/>
            </a:pPr>
            <a:endParaRPr lang="en-US" sz="1800" dirty="0"/>
          </a:p>
          <a:p>
            <a:pPr>
              <a:buFont typeface="Wingdings" panose="05000000000000000000" pitchFamily="2" charset="2"/>
              <a:buChar char="v"/>
            </a:pPr>
            <a:endParaRPr lang="en-US" sz="1800" dirty="0"/>
          </a:p>
          <a:p>
            <a:endParaRPr lang="en-US" dirty="0"/>
          </a:p>
        </p:txBody>
      </p:sp>
      <p:sp>
        <p:nvSpPr>
          <p:cNvPr id="3" name="Slide Number Placeholder 2">
            <a:extLst>
              <a:ext uri="{FF2B5EF4-FFF2-40B4-BE49-F238E27FC236}">
                <a16:creationId xmlns:a16="http://schemas.microsoft.com/office/drawing/2014/main" id="{75D6AA2D-E52E-4DAE-9097-B178C528BF3B}"/>
              </a:ext>
            </a:extLst>
          </p:cNvPr>
          <p:cNvSpPr>
            <a:spLocks noGrp="1"/>
          </p:cNvSpPr>
          <p:nvPr>
            <p:ph type="sldNum" sz="quarter" idx="12"/>
          </p:nvPr>
        </p:nvSpPr>
        <p:spPr/>
        <p:txBody>
          <a:bodyPr/>
          <a:lstStyle/>
          <a:p>
            <a:pPr defTabSz="514350">
              <a:defRPr/>
            </a:pPr>
            <a:fld id="{1A8666D9-BE27-4340-8C56-1701C85A723C}" type="slidenum">
              <a:rPr lang="en-US" sz="563">
                <a:solidFill>
                  <a:srgbClr val="073E87"/>
                </a:solidFill>
                <a:latin typeface="Candara"/>
              </a:rPr>
              <a:pPr defTabSz="514350">
                <a:defRPr/>
              </a:pPr>
              <a:t>1</a:t>
            </a:fld>
            <a:endParaRPr lang="en-US" sz="563" dirty="0">
              <a:solidFill>
                <a:srgbClr val="073E87"/>
              </a:solidFill>
              <a:latin typeface="Candara"/>
            </a:endParaRPr>
          </a:p>
        </p:txBody>
      </p:sp>
      <p:pic>
        <p:nvPicPr>
          <p:cNvPr id="7" name="Picture 6">
            <a:extLst>
              <a:ext uri="{FF2B5EF4-FFF2-40B4-BE49-F238E27FC236}">
                <a16:creationId xmlns:a16="http://schemas.microsoft.com/office/drawing/2014/main" id="{626ED804-F850-4862-BDAC-8015DA1E2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1448010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1284B-C182-4C99-88C0-F89296E2EC65}"/>
              </a:ext>
            </a:extLst>
          </p:cNvPr>
          <p:cNvSpPr>
            <a:spLocks noGrp="1"/>
          </p:cNvSpPr>
          <p:nvPr>
            <p:ph type="title"/>
          </p:nvPr>
        </p:nvSpPr>
        <p:spPr/>
        <p:txBody>
          <a:bodyPr/>
          <a:lstStyle/>
          <a:p>
            <a:r>
              <a:rPr lang="en-US" dirty="0"/>
              <a:t>Statewide Supply</a:t>
            </a:r>
          </a:p>
        </p:txBody>
      </p:sp>
      <p:graphicFrame>
        <p:nvGraphicFramePr>
          <p:cNvPr id="5" name="Content Placeholder 4">
            <a:extLst>
              <a:ext uri="{FF2B5EF4-FFF2-40B4-BE49-F238E27FC236}">
                <a16:creationId xmlns:a16="http://schemas.microsoft.com/office/drawing/2014/main" id="{9033A23E-6541-4B28-A3B4-EB6091BE12A6}"/>
              </a:ext>
            </a:extLst>
          </p:cNvPr>
          <p:cNvGraphicFramePr>
            <a:graphicFrameLocks noGrp="1"/>
          </p:cNvGraphicFramePr>
          <p:nvPr>
            <p:ph sz="half" idx="1"/>
          </p:nvPr>
        </p:nvGraphicFramePr>
        <p:xfrm>
          <a:off x="835913" y="1690690"/>
          <a:ext cx="5202936" cy="448056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9033A23E-6541-4B28-A3B4-EB6091BE12A6}"/>
              </a:ext>
            </a:extLst>
          </p:cNvPr>
          <p:cNvGraphicFramePr>
            <a:graphicFrameLocks noGrp="1"/>
          </p:cNvGraphicFramePr>
          <p:nvPr>
            <p:ph sz="half" idx="2"/>
          </p:nvPr>
        </p:nvGraphicFramePr>
        <p:xfrm>
          <a:off x="6153151" y="1690690"/>
          <a:ext cx="5202936" cy="4480560"/>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7">
            <a:extLst>
              <a:ext uri="{FF2B5EF4-FFF2-40B4-BE49-F238E27FC236}">
                <a16:creationId xmlns:a16="http://schemas.microsoft.com/office/drawing/2014/main" id="{DF086583-0B50-4FE7-98F7-B883406557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350709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431AE-1A31-4E8E-A7E4-A60F426298DF}"/>
              </a:ext>
            </a:extLst>
          </p:cNvPr>
          <p:cNvSpPr>
            <a:spLocks noGrp="1"/>
          </p:cNvSpPr>
          <p:nvPr>
            <p:ph type="title"/>
          </p:nvPr>
        </p:nvSpPr>
        <p:spPr>
          <a:xfrm>
            <a:off x="830926" y="149994"/>
            <a:ext cx="7886700" cy="994172"/>
          </a:xfrm>
        </p:spPr>
        <p:txBody>
          <a:bodyPr/>
          <a:lstStyle/>
          <a:p>
            <a:r>
              <a:rPr lang="en-US" dirty="0"/>
              <a:t>Santa Cruz AMA</a:t>
            </a:r>
          </a:p>
        </p:txBody>
      </p:sp>
      <p:graphicFrame>
        <p:nvGraphicFramePr>
          <p:cNvPr id="5" name="Content Placeholder 4">
            <a:extLst>
              <a:ext uri="{FF2B5EF4-FFF2-40B4-BE49-F238E27FC236}">
                <a16:creationId xmlns:a16="http://schemas.microsoft.com/office/drawing/2014/main" id="{7280FE51-1A30-44F9-A170-0DC9A429D524}"/>
              </a:ext>
            </a:extLst>
          </p:cNvPr>
          <p:cNvGraphicFramePr>
            <a:graphicFrameLocks noGrp="1"/>
          </p:cNvGraphicFramePr>
          <p:nvPr>
            <p:ph sz="half" idx="1"/>
            <p:extLst>
              <p:ext uri="{D42A27DB-BD31-4B8C-83A1-F6EECF244321}">
                <p14:modId xmlns:p14="http://schemas.microsoft.com/office/powerpoint/2010/main" val="3924534543"/>
              </p:ext>
            </p:extLst>
          </p:nvPr>
        </p:nvGraphicFramePr>
        <p:xfrm>
          <a:off x="2527148" y="1144166"/>
          <a:ext cx="7137704" cy="5486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1BECE3D-90F9-4D28-811F-BF2A06933E1F}"/>
              </a:ext>
            </a:extLst>
          </p:cNvPr>
          <p:cNvSpPr txBox="1"/>
          <p:nvPr/>
        </p:nvSpPr>
        <p:spPr>
          <a:xfrm>
            <a:off x="5572838" y="1326234"/>
            <a:ext cx="1046323" cy="338554"/>
          </a:xfrm>
          <a:prstGeom prst="rect">
            <a:avLst/>
          </a:prstGeom>
          <a:noFill/>
        </p:spPr>
        <p:txBody>
          <a:bodyPr wrap="square" rtlCol="0">
            <a:spAutoFit/>
          </a:bodyPr>
          <a:lstStyle/>
          <a:p>
            <a:pPr defTabSz="457200">
              <a:defRPr/>
            </a:pPr>
            <a:r>
              <a:rPr lang="en-US" sz="1600" b="1" dirty="0">
                <a:solidFill>
                  <a:prstClr val="black"/>
                </a:solidFill>
                <a:latin typeface="Calibri" panose="020F0502020204030204"/>
              </a:rPr>
              <a:t>13,235 AF</a:t>
            </a:r>
          </a:p>
        </p:txBody>
      </p:sp>
      <p:sp>
        <p:nvSpPr>
          <p:cNvPr id="7" name="TextBox 6">
            <a:extLst>
              <a:ext uri="{FF2B5EF4-FFF2-40B4-BE49-F238E27FC236}">
                <a16:creationId xmlns:a16="http://schemas.microsoft.com/office/drawing/2014/main" id="{CCEF9B8E-FB03-4C63-A7DE-007742651221}"/>
              </a:ext>
            </a:extLst>
          </p:cNvPr>
          <p:cNvSpPr txBox="1"/>
          <p:nvPr/>
        </p:nvSpPr>
        <p:spPr>
          <a:xfrm>
            <a:off x="8420794" y="149994"/>
            <a:ext cx="3556866" cy="338554"/>
          </a:xfrm>
          <a:prstGeom prst="rect">
            <a:avLst/>
          </a:prstGeom>
          <a:noFill/>
        </p:spPr>
        <p:txBody>
          <a:bodyPr wrap="square" rtlCol="0">
            <a:spAutoFit/>
          </a:bodyPr>
          <a:lstStyle/>
          <a:p>
            <a:pPr defTabSz="457200">
              <a:defRPr/>
            </a:pPr>
            <a:r>
              <a:rPr lang="en-US" sz="1600" dirty="0">
                <a:solidFill>
                  <a:prstClr val="black"/>
                </a:solidFill>
                <a:latin typeface="Calibri" panose="020F0502020204030204"/>
                <a:hlinkClick r:id="rId3"/>
              </a:rPr>
              <a:t>https://new.azwater.gov/ama/ama-data</a:t>
            </a:r>
            <a:endParaRPr lang="en-US" sz="1600" dirty="0">
              <a:solidFill>
                <a:prstClr val="black"/>
              </a:solidFill>
              <a:latin typeface="Calibri" panose="020F0502020204030204"/>
            </a:endParaRPr>
          </a:p>
        </p:txBody>
      </p:sp>
      <p:pic>
        <p:nvPicPr>
          <p:cNvPr id="8" name="Picture 7">
            <a:extLst>
              <a:ext uri="{FF2B5EF4-FFF2-40B4-BE49-F238E27FC236}">
                <a16:creationId xmlns:a16="http://schemas.microsoft.com/office/drawing/2014/main" id="{FFBC1529-F93E-45AE-BD44-565376E376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1685472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9DB20AE-7F4A-4FE9-9951-749DAB3A5AF8}"/>
              </a:ext>
            </a:extLst>
          </p:cNvPr>
          <p:cNvSpPr txBox="1"/>
          <p:nvPr/>
        </p:nvSpPr>
        <p:spPr>
          <a:xfrm>
            <a:off x="4104987" y="6062299"/>
            <a:ext cx="3982026" cy="3000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50" b="0" i="0" u="sng" strike="noStrike" kern="1200" cap="none" spc="0" normalizeH="0" baseline="0" noProof="0" dirty="0">
                <a:ln>
                  <a:noFill/>
                </a:ln>
                <a:solidFill>
                  <a:srgbClr val="1155CC"/>
                </a:solidFill>
                <a:effectLst/>
                <a:uLnTx/>
                <a:uFillTx/>
                <a:latin typeface="Arial" panose="020B0604020202020204" pitchFamily="34" charset="0"/>
                <a:ea typeface="+mn-ea"/>
                <a:cs typeface="+mn-cs"/>
                <a:hlinkClick r:id="rId2"/>
              </a:rPr>
              <a:t>https://www.azwater.gov/reportannualusage/</a:t>
            </a: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 name="Picture 19">
            <a:extLst>
              <a:ext uri="{FF2B5EF4-FFF2-40B4-BE49-F238E27FC236}">
                <a16:creationId xmlns:a16="http://schemas.microsoft.com/office/drawing/2014/main" id="{00FEFF8D-AFCF-4D87-AB21-F7D5EECF2FD6}"/>
              </a:ext>
            </a:extLst>
          </p:cNvPr>
          <p:cNvPicPr>
            <a:picLocks noChangeAspect="1"/>
          </p:cNvPicPr>
          <p:nvPr/>
        </p:nvPicPr>
        <p:blipFill rotWithShape="1">
          <a:blip r:embed="rId3">
            <a:extLst>
              <a:ext uri="{28A0092B-C50C-407E-A947-70E740481C1C}">
                <a14:useLocalDpi xmlns:a14="http://schemas.microsoft.com/office/drawing/2010/main" val="0"/>
              </a:ext>
            </a:extLst>
          </a:blip>
          <a:srcRect t="6937"/>
          <a:stretch/>
        </p:blipFill>
        <p:spPr>
          <a:xfrm>
            <a:off x="0" y="0"/>
            <a:ext cx="12141989" cy="5908225"/>
          </a:xfrm>
          <a:prstGeom prst="rect">
            <a:avLst/>
          </a:prstGeom>
        </p:spPr>
      </p:pic>
      <p:pic>
        <p:nvPicPr>
          <p:cNvPr id="4" name="Picture 3">
            <a:extLst>
              <a:ext uri="{FF2B5EF4-FFF2-40B4-BE49-F238E27FC236}">
                <a16:creationId xmlns:a16="http://schemas.microsoft.com/office/drawing/2014/main" id="{8AF519AC-7F44-4673-A448-2AF455C06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1996454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rPr>
              <a:t>Webinar Logistics – </a:t>
            </a:r>
            <a:r>
              <a:rPr lang="en-US" i="1" dirty="0">
                <a:solidFill>
                  <a:schemeClr val="tx2"/>
                </a:solidFill>
              </a:rPr>
              <a:t>Kennedy Shepard, ADWR</a:t>
            </a:r>
          </a:p>
          <a:p>
            <a:pPr marL="342900" indent="-342900">
              <a:buFont typeface="+mj-lt"/>
              <a:buAutoNum type="arabicPeriod"/>
            </a:pPr>
            <a:r>
              <a:rPr lang="en-US" dirty="0">
                <a:solidFill>
                  <a:schemeClr val="tx2"/>
                </a:solidFill>
              </a:rPr>
              <a:t>ADWR Current Activities </a:t>
            </a:r>
            <a:r>
              <a:rPr lang="en-US" i="1" dirty="0">
                <a:solidFill>
                  <a:schemeClr val="tx2"/>
                </a:solidFill>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highlight>
                  <a:srgbClr val="FFFF00"/>
                </a:highlight>
              </a:rPr>
              <a:t>Arizona Drought Status Update – Nemesis Ortiz-</a:t>
            </a:r>
            <a:r>
              <a:rPr lang="en-US" dirty="0" err="1">
                <a:solidFill>
                  <a:schemeClr val="tx2"/>
                </a:solidFill>
                <a:highlight>
                  <a:srgbClr val="FFFF00"/>
                </a:highlight>
              </a:rPr>
              <a:t>Declet</a:t>
            </a:r>
            <a:r>
              <a:rPr lang="en-US" dirty="0">
                <a:solidFill>
                  <a:schemeClr val="tx2"/>
                </a:solidFill>
                <a:highlight>
                  <a:srgbClr val="FFFF00"/>
                </a:highlight>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rPr>
              <a:t>WMAP Updates – </a:t>
            </a:r>
            <a:r>
              <a:rPr lang="en-US" i="1" dirty="0">
                <a:solidFill>
                  <a:schemeClr val="tx2"/>
                </a:solidFill>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rPr>
              <a:t>Management Plans Update- </a:t>
            </a:r>
            <a:r>
              <a:rPr lang="en-US" i="1" dirty="0">
                <a:solidFill>
                  <a:schemeClr val="tx2"/>
                </a:solidFill>
              </a:rPr>
              <a:t>Amanda Long, ADWR</a:t>
            </a:r>
          </a:p>
          <a:p>
            <a:pPr lvl="1"/>
            <a:r>
              <a:rPr lang="en-US" dirty="0">
                <a:solidFill>
                  <a:schemeClr val="tx2"/>
                </a:solidFill>
              </a:rPr>
              <a:t>Amanda 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rPr>
              <a:t>Call to Council - </a:t>
            </a:r>
            <a:r>
              <a:rPr lang="en-US" i="1" dirty="0">
                <a:solidFill>
                  <a:schemeClr val="tx2"/>
                </a:solidFill>
              </a:rPr>
              <a:t>Council</a:t>
            </a:r>
          </a:p>
          <a:p>
            <a:pPr marL="342900" indent="-342900">
              <a:buFont typeface="+mj-lt"/>
              <a:buAutoNum type="arabicPeriod"/>
            </a:pPr>
            <a:r>
              <a:rPr lang="en-US" dirty="0">
                <a:solidFill>
                  <a:schemeClr val="tx2"/>
                </a:solidFill>
              </a:rPr>
              <a:t>Call to Public - </a:t>
            </a:r>
            <a:r>
              <a:rPr lang="en-US" i="1" dirty="0">
                <a:solidFill>
                  <a:schemeClr val="tx2"/>
                </a:solidFill>
              </a:rPr>
              <a:t>Chair</a:t>
            </a:r>
          </a:p>
          <a:p>
            <a:pPr marL="342900" indent="-342900">
              <a:buFont typeface="+mj-lt"/>
              <a:buAutoNum type="arabicPeriod"/>
            </a:pPr>
            <a:r>
              <a:rPr lang="en-US" dirty="0">
                <a:solidFill>
                  <a:schemeClr val="tx2"/>
                </a:solidFill>
              </a:rPr>
              <a:t>Adjournment - </a:t>
            </a:r>
            <a:r>
              <a:rPr lang="en-US" i="1" dirty="0">
                <a:solidFill>
                  <a:schemeClr val="tx2"/>
                </a:solidFill>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182452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7B1BB6-9E75-43A2-8964-8506127F3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453" y="4985493"/>
            <a:ext cx="1901316" cy="1504860"/>
          </a:xfrm>
          <a:prstGeom prst="rect">
            <a:avLst/>
          </a:prstGeom>
        </p:spPr>
      </p:pic>
      <p:sp>
        <p:nvSpPr>
          <p:cNvPr id="6" name="Title 1">
            <a:extLst>
              <a:ext uri="{FF2B5EF4-FFF2-40B4-BE49-F238E27FC236}">
                <a16:creationId xmlns:a16="http://schemas.microsoft.com/office/drawing/2014/main" id="{902B98B3-ABD8-4CB9-9F0A-92B41B126C71}"/>
              </a:ext>
            </a:extLst>
          </p:cNvPr>
          <p:cNvSpPr txBox="1">
            <a:spLocks/>
          </p:cNvSpPr>
          <p:nvPr/>
        </p:nvSpPr>
        <p:spPr>
          <a:xfrm>
            <a:off x="182118" y="620354"/>
            <a:ext cx="5300105" cy="1377718"/>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rPr>
              <a:t>Arizona Drought Status </a:t>
            </a:r>
            <a:r>
              <a:rPr kumimoji="0" lang="en-US" sz="32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rPr>
              <a:t>&amp; Outlook</a:t>
            </a:r>
            <a:endParaRPr kumimoji="0" lang="en-US" sz="40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endParaRPr>
          </a:p>
        </p:txBody>
      </p:sp>
      <p:sp>
        <p:nvSpPr>
          <p:cNvPr id="7" name="Subtitle 2">
            <a:extLst>
              <a:ext uri="{FF2B5EF4-FFF2-40B4-BE49-F238E27FC236}">
                <a16:creationId xmlns:a16="http://schemas.microsoft.com/office/drawing/2014/main" id="{DDEE20B7-A42A-4DBF-8973-62D9807A49F3}"/>
              </a:ext>
            </a:extLst>
          </p:cNvPr>
          <p:cNvSpPr txBox="1">
            <a:spLocks/>
          </p:cNvSpPr>
          <p:nvPr/>
        </p:nvSpPr>
        <p:spPr>
          <a:xfrm>
            <a:off x="-1" y="2939981"/>
            <a:ext cx="5482225" cy="276374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Némesis</a:t>
            </a:r>
            <a:r>
              <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rPr>
              <a:t> Ortiz-</a:t>
            </a: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Declet</a:t>
            </a:r>
            <a:endPar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Drought &amp; Conservation Coordinator</a:t>
            </a: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February 3, 2021</a:t>
            </a: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Arizona Department of Water Resources</a:t>
            </a:r>
          </a:p>
        </p:txBody>
      </p:sp>
      <p:pic>
        <p:nvPicPr>
          <p:cNvPr id="8" name="Picture 7">
            <a:extLst>
              <a:ext uri="{FF2B5EF4-FFF2-40B4-BE49-F238E27FC236}">
                <a16:creationId xmlns:a16="http://schemas.microsoft.com/office/drawing/2014/main" id="{3FE5A0CC-E3E7-8946-9CEA-5F864FC64838}"/>
              </a:ext>
            </a:extLst>
          </p:cNvPr>
          <p:cNvPicPr>
            <a:picLocks noChangeAspect="1"/>
          </p:cNvPicPr>
          <p:nvPr/>
        </p:nvPicPr>
        <p:blipFill rotWithShape="1">
          <a:blip r:embed="rId4">
            <a:extLst>
              <a:ext uri="{28A0092B-C50C-407E-A947-70E740481C1C}">
                <a14:useLocalDpi xmlns:a14="http://schemas.microsoft.com/office/drawing/2010/main" val="0"/>
              </a:ext>
            </a:extLst>
          </a:blip>
          <a:srcRect l="-75" r="34848"/>
          <a:stretch/>
        </p:blipFill>
        <p:spPr>
          <a:xfrm>
            <a:off x="5482225" y="0"/>
            <a:ext cx="6709775" cy="6858000"/>
          </a:xfrm>
          <a:prstGeom prst="rect">
            <a:avLst/>
          </a:prstGeom>
        </p:spPr>
      </p:pic>
    </p:spTree>
    <p:extLst>
      <p:ext uri="{BB962C8B-B14F-4D97-AF65-F5344CB8AC3E}">
        <p14:creationId xmlns:p14="http://schemas.microsoft.com/office/powerpoint/2010/main" val="2175658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
          <p:cNvSpPr txBox="1"/>
          <p:nvPr/>
        </p:nvSpPr>
        <p:spPr>
          <a:xfrm>
            <a:off x="415446" y="2073752"/>
            <a:ext cx="10183924" cy="4681216"/>
          </a:xfrm>
          <a:prstGeom prst="rect">
            <a:avLst/>
          </a:prstGeom>
          <a:noFill/>
          <a:ln>
            <a:noFill/>
          </a:ln>
        </p:spPr>
        <p:txBody>
          <a:bodyPr spcFirstLastPara="1" wrap="square" lIns="68550" tIns="34275" rIns="68550" bIns="34275" anchor="t" anchorCtr="0">
            <a:noAutofit/>
          </a:bodyPr>
          <a:lstStyle/>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Water Year 2019 vs Water Year 2020</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Water Year 2020 – Summer</a:t>
            </a: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Calendar Year 2020 Long-term Drought Status</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Water Year 2021 to date Precipitation</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Monthly Short-term Drought Status – Past 5 Months</a:t>
            </a: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January 2020 Short-Term Drought Status</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US Seasonal Drought Outlook</a:t>
            </a:r>
          </a:p>
          <a:p>
            <a:pPr marL="0" marR="0" lvl="0" indent="0" algn="l" defTabSz="914400" rtl="0" eaLnBrk="1" fontAlgn="auto" latinLnBrk="0" hangingPunct="1">
              <a:lnSpc>
                <a:spcPct val="100000"/>
              </a:lnSpc>
              <a:spcBef>
                <a:spcPts val="0"/>
              </a:spcBef>
              <a:spcAft>
                <a:spcPts val="0"/>
              </a:spcAft>
              <a:buClr>
                <a:srgbClr val="052E65"/>
              </a:buClr>
              <a:buSzPts val="2800"/>
              <a:buFontTx/>
              <a:buNone/>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r>
              <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2020 Arizona Drought Preparedness Annual Report</a:t>
            </a:r>
          </a:p>
          <a:p>
            <a:pPr marL="342900" marR="0" lvl="0" indent="-342900" algn="l" defTabSz="914400" rtl="0" eaLnBrk="1" fontAlgn="auto" latinLnBrk="0" hangingPunct="1">
              <a:lnSpc>
                <a:spcPct val="100000"/>
              </a:lnSpc>
              <a:spcBef>
                <a:spcPts val="0"/>
              </a:spcBef>
              <a:spcAft>
                <a:spcPts val="0"/>
              </a:spcAft>
              <a:buClr>
                <a:srgbClr val="052E65"/>
              </a:buClr>
              <a:buSzPts val="2800"/>
              <a:buFont typeface="Arial"/>
              <a:buChar char="•"/>
              <a:tabLst/>
              <a:defRPr/>
            </a:pPr>
            <a:endParaRPr kumimoji="0" lang="en-US"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p:txBody>
      </p:sp>
      <p:sp>
        <p:nvSpPr>
          <p:cNvPr id="339" name="Google Shape;339;p2"/>
          <p:cNvSpPr txBox="1">
            <a:spLocks noGrp="1"/>
          </p:cNvSpPr>
          <p:nvPr>
            <p:ph type="title"/>
          </p:nvPr>
        </p:nvSpPr>
        <p:spPr>
          <a:xfrm>
            <a:off x="415446" y="388433"/>
            <a:ext cx="8229600" cy="1252728"/>
          </a:xfrm>
          <a:prstGeom prst="rect">
            <a:avLst/>
          </a:prstGeom>
          <a:noFill/>
          <a:ln>
            <a:noFill/>
          </a:ln>
        </p:spPr>
        <p:txBody>
          <a:bodyPr spcFirstLastPara="1" wrap="square" lIns="68550" tIns="34275" rIns="68550" bIns="34275" anchor="ctr" anchorCtr="0">
            <a:noAutofit/>
          </a:bodyPr>
          <a:lstStyle/>
          <a:p>
            <a:pPr algn="l">
              <a:buClr>
                <a:schemeClr val="lt1"/>
              </a:buClr>
              <a:buSzPts val="4800"/>
            </a:pPr>
            <a:r>
              <a:rPr lang="en-US" sz="3600" dirty="0">
                <a:solidFill>
                  <a:schemeClr val="lt1"/>
                </a:solidFill>
                <a:latin typeface="Candara" panose="020E0502030303020204" pitchFamily="34" charset="0"/>
                <a:ea typeface="Calibri"/>
                <a:cs typeface="Calibri"/>
                <a:sym typeface="Calibri"/>
              </a:rPr>
              <a:t>Overview</a:t>
            </a:r>
            <a:endParaRPr dirty="0">
              <a:latin typeface="Candara" panose="020E0502030303020204" pitchFamily="34" charset="0"/>
              <a:ea typeface="Calibri"/>
              <a:cs typeface="Calibri"/>
              <a:sym typeface="Calibri"/>
            </a:endParaRPr>
          </a:p>
        </p:txBody>
      </p:sp>
      <p:pic>
        <p:nvPicPr>
          <p:cNvPr id="340" name="Google Shape;340;p2"/>
          <p:cNvPicPr preferRelativeResize="0"/>
          <p:nvPr/>
        </p:nvPicPr>
        <p:blipFill rotWithShape="1">
          <a:blip r:embed="rId3">
            <a:alphaModFix/>
          </a:blip>
          <a:srcRect/>
          <a:stretch/>
        </p:blipFill>
        <p:spPr>
          <a:xfrm>
            <a:off x="11078591" y="6053202"/>
            <a:ext cx="961273" cy="751870"/>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19991526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45"/>
        <p:cNvGrpSpPr/>
        <p:nvPr/>
      </p:nvGrpSpPr>
      <p:grpSpPr>
        <a:xfrm>
          <a:off x="0" y="0"/>
          <a:ext cx="0" cy="0"/>
          <a:chOff x="0" y="0"/>
          <a:chExt cx="0" cy="0"/>
        </a:xfrm>
      </p:grpSpPr>
      <p:sp>
        <p:nvSpPr>
          <p:cNvPr id="346" name="Google Shape;346;ga318a3ae12_1_1"/>
          <p:cNvSpPr txBox="1">
            <a:spLocks noGrp="1"/>
          </p:cNvSpPr>
          <p:nvPr>
            <p:ph type="title"/>
          </p:nvPr>
        </p:nvSpPr>
        <p:spPr>
          <a:xfrm>
            <a:off x="1981200" y="293809"/>
            <a:ext cx="8229600" cy="708355"/>
          </a:xfrm>
          <a:prstGeom prst="rect">
            <a:avLst/>
          </a:prstGeom>
          <a:noFill/>
          <a:ln>
            <a:noFill/>
          </a:ln>
        </p:spPr>
        <p:txBody>
          <a:bodyPr spcFirstLastPara="1" wrap="square" lIns="68550" tIns="34275" rIns="68550" bIns="34275" anchor="ctr" anchorCtr="0">
            <a:noAutofit/>
          </a:bodyPr>
          <a:lstStyle/>
          <a:p>
            <a:r>
              <a:rPr lang="en-US" sz="4000" dirty="0">
                <a:solidFill>
                  <a:srgbClr val="002060"/>
                </a:solidFill>
                <a:latin typeface="Candara" panose="020E0502030303020204" pitchFamily="34" charset="0"/>
                <a:ea typeface="Calibri"/>
                <a:cs typeface="Calibri"/>
                <a:sym typeface="Calibri"/>
              </a:rPr>
              <a:t>Water Year 2019 vs Water Year 2020</a:t>
            </a:r>
            <a:endParaRPr sz="4000" dirty="0">
              <a:solidFill>
                <a:srgbClr val="002060"/>
              </a:solidFill>
              <a:latin typeface="Candara" panose="020E0502030303020204" pitchFamily="34" charset="0"/>
              <a:ea typeface="Calibri"/>
              <a:cs typeface="Calibri"/>
              <a:sym typeface="Calibri"/>
            </a:endParaRPr>
          </a:p>
        </p:txBody>
      </p:sp>
      <p:pic>
        <p:nvPicPr>
          <p:cNvPr id="347" name="Google Shape;347;ga318a3ae12_1_1"/>
          <p:cNvPicPr preferRelativeResize="0"/>
          <p:nvPr/>
        </p:nvPicPr>
        <p:blipFill rotWithShape="1">
          <a:blip r:embed="rId3">
            <a:alphaModFix/>
          </a:blip>
          <a:srcRect/>
          <a:stretch/>
        </p:blipFill>
        <p:spPr>
          <a:xfrm>
            <a:off x="6258839" y="1335595"/>
            <a:ext cx="4518817" cy="5341330"/>
          </a:xfrm>
          <a:prstGeom prst="rect">
            <a:avLst/>
          </a:prstGeom>
          <a:noFill/>
          <a:ln>
            <a:noFill/>
          </a:ln>
        </p:spPr>
      </p:pic>
      <p:pic>
        <p:nvPicPr>
          <p:cNvPr id="348" name="Google Shape;348;ga318a3ae12_1_1"/>
          <p:cNvPicPr preferRelativeResize="0"/>
          <p:nvPr/>
        </p:nvPicPr>
        <p:blipFill rotWithShape="1">
          <a:blip r:embed="rId4">
            <a:alphaModFix/>
          </a:blip>
          <a:srcRect/>
          <a:stretch/>
        </p:blipFill>
        <p:spPr>
          <a:xfrm>
            <a:off x="839245" y="1335595"/>
            <a:ext cx="4518817" cy="5341330"/>
          </a:xfrm>
          <a:prstGeom prst="rect">
            <a:avLst/>
          </a:prstGeom>
          <a:noFill/>
          <a:ln>
            <a:noFill/>
          </a:ln>
        </p:spPr>
      </p:pic>
      <p:pic>
        <p:nvPicPr>
          <p:cNvPr id="349" name="Google Shape;349;ga318a3ae12_1_1"/>
          <p:cNvPicPr preferRelativeResize="0"/>
          <p:nvPr/>
        </p:nvPicPr>
        <p:blipFill rotWithShape="1">
          <a:blip r:embed="rId5">
            <a:alphaModFix/>
          </a:blip>
          <a:srcRect/>
          <a:stretch/>
        </p:blipFill>
        <p:spPr>
          <a:xfrm>
            <a:off x="11139811" y="5837129"/>
            <a:ext cx="962783" cy="934775"/>
          </a:xfrm>
          <a:prstGeom prst="rect">
            <a:avLst/>
          </a:prstGeom>
          <a:noFill/>
          <a:ln>
            <a:noFill/>
          </a:ln>
        </p:spPr>
      </p:pic>
    </p:spTree>
    <p:extLst>
      <p:ext uri="{BB962C8B-B14F-4D97-AF65-F5344CB8AC3E}">
        <p14:creationId xmlns:p14="http://schemas.microsoft.com/office/powerpoint/2010/main" val="1414874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63"/>
        <p:cNvGrpSpPr/>
        <p:nvPr/>
      </p:nvGrpSpPr>
      <p:grpSpPr>
        <a:xfrm>
          <a:off x="0" y="0"/>
          <a:ext cx="0" cy="0"/>
          <a:chOff x="0" y="0"/>
          <a:chExt cx="0" cy="0"/>
        </a:xfrm>
      </p:grpSpPr>
      <p:pic>
        <p:nvPicPr>
          <p:cNvPr id="364" name="Google Shape;364;ga318a3ae12_1_13"/>
          <p:cNvPicPr preferRelativeResize="0"/>
          <p:nvPr/>
        </p:nvPicPr>
        <p:blipFill rotWithShape="1">
          <a:blip r:embed="rId3">
            <a:alphaModFix/>
          </a:blip>
          <a:srcRect/>
          <a:stretch/>
        </p:blipFill>
        <p:spPr>
          <a:xfrm>
            <a:off x="1020544" y="1807130"/>
            <a:ext cx="4829396" cy="4581144"/>
          </a:xfrm>
          <a:prstGeom prst="rect">
            <a:avLst/>
          </a:prstGeom>
          <a:noFill/>
          <a:ln>
            <a:noFill/>
          </a:ln>
        </p:spPr>
      </p:pic>
      <p:pic>
        <p:nvPicPr>
          <p:cNvPr id="365" name="Google Shape;365;ga318a3ae12_1_13"/>
          <p:cNvPicPr preferRelativeResize="0"/>
          <p:nvPr/>
        </p:nvPicPr>
        <p:blipFill rotWithShape="1">
          <a:blip r:embed="rId4">
            <a:alphaModFix/>
          </a:blip>
          <a:srcRect/>
          <a:stretch/>
        </p:blipFill>
        <p:spPr>
          <a:xfrm>
            <a:off x="6342062" y="1807130"/>
            <a:ext cx="4829395" cy="4581144"/>
          </a:xfrm>
          <a:prstGeom prst="rect">
            <a:avLst/>
          </a:prstGeom>
          <a:noFill/>
          <a:ln>
            <a:noFill/>
          </a:ln>
        </p:spPr>
      </p:pic>
      <p:sp>
        <p:nvSpPr>
          <p:cNvPr id="366" name="Google Shape;366;ga318a3ae12_1_13"/>
          <p:cNvSpPr txBox="1">
            <a:spLocks noGrp="1"/>
          </p:cNvSpPr>
          <p:nvPr>
            <p:ph type="title"/>
          </p:nvPr>
        </p:nvSpPr>
        <p:spPr>
          <a:xfrm>
            <a:off x="1981200" y="109254"/>
            <a:ext cx="8229600" cy="939600"/>
          </a:xfrm>
          <a:prstGeom prst="rect">
            <a:avLst/>
          </a:prstGeom>
          <a:noFill/>
          <a:ln>
            <a:noFill/>
          </a:ln>
        </p:spPr>
        <p:txBody>
          <a:bodyPr spcFirstLastPara="1" wrap="square" lIns="68550" tIns="34275" rIns="68550" bIns="34275" anchor="ctr" anchorCtr="0">
            <a:noAutofit/>
          </a:bodyPr>
          <a:lstStyle/>
          <a:p>
            <a:r>
              <a:rPr lang="en-US" sz="4000" dirty="0">
                <a:solidFill>
                  <a:srgbClr val="002060"/>
                </a:solidFill>
                <a:latin typeface="Candara" panose="020E0502030303020204" pitchFamily="34" charset="0"/>
                <a:ea typeface="Calibri"/>
                <a:cs typeface="Calibri"/>
                <a:sym typeface="Calibri"/>
              </a:rPr>
              <a:t>Water Year 2020 – Summer</a:t>
            </a:r>
            <a:endParaRPr sz="4000" dirty="0">
              <a:solidFill>
                <a:srgbClr val="002060"/>
              </a:solidFill>
              <a:latin typeface="Candara" panose="020E0502030303020204" pitchFamily="34" charset="0"/>
              <a:ea typeface="Calibri"/>
              <a:cs typeface="Calibri"/>
              <a:sym typeface="Calibri"/>
            </a:endParaRPr>
          </a:p>
        </p:txBody>
      </p:sp>
      <p:sp>
        <p:nvSpPr>
          <p:cNvPr id="367" name="Google Shape;367;ga318a3ae12_1_13"/>
          <p:cNvSpPr txBox="1"/>
          <p:nvPr/>
        </p:nvSpPr>
        <p:spPr>
          <a:xfrm>
            <a:off x="1843434" y="1192704"/>
            <a:ext cx="3183617" cy="311492"/>
          </a:xfrm>
          <a:prstGeom prst="rect">
            <a:avLst/>
          </a:prstGeom>
          <a:noFill/>
          <a:ln>
            <a:noFill/>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r>
              <a:rPr kumimoji="0" lang="en-US" sz="32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Temperature</a:t>
            </a:r>
            <a:endParaRPr kumimoji="0" sz="1400" b="0" i="0" u="none" strike="noStrike" kern="0" cap="none" spc="0" normalizeH="0" baseline="0" noProof="0" dirty="0">
              <a:ln>
                <a:noFill/>
              </a:ln>
              <a:solidFill>
                <a:srgbClr val="000000"/>
              </a:solidFill>
              <a:effectLst/>
              <a:uLnTx/>
              <a:uFillTx/>
              <a:latin typeface="Candara" panose="020E0502030303020204" pitchFamily="34" charset="0"/>
              <a:ea typeface="+mn-ea"/>
              <a:cs typeface="Arial"/>
              <a:sym typeface="Arial"/>
            </a:endParaRPr>
          </a:p>
        </p:txBody>
      </p:sp>
      <p:sp>
        <p:nvSpPr>
          <p:cNvPr id="368" name="Google Shape;368;ga318a3ae12_1_13"/>
          <p:cNvSpPr txBox="1"/>
          <p:nvPr/>
        </p:nvSpPr>
        <p:spPr>
          <a:xfrm>
            <a:off x="7164949" y="1192704"/>
            <a:ext cx="3183617" cy="311492"/>
          </a:xfrm>
          <a:prstGeom prst="rect">
            <a:avLst/>
          </a:prstGeom>
          <a:noFill/>
          <a:ln>
            <a:noFill/>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Tx/>
              <a:buNone/>
              <a:tabLst/>
              <a:defRPr/>
            </a:pPr>
            <a:r>
              <a:rPr kumimoji="0" lang="en-US" sz="3200" b="0" i="0" u="none" strike="noStrike" kern="0" cap="none" spc="0" normalizeH="0" baseline="0" noProof="0" dirty="0">
                <a:ln>
                  <a:noFill/>
                </a:ln>
                <a:solidFill>
                  <a:srgbClr val="002060"/>
                </a:solidFill>
                <a:effectLst/>
                <a:uLnTx/>
                <a:uFillTx/>
                <a:latin typeface="Candara" panose="020E0502030303020204" pitchFamily="34" charset="0"/>
                <a:ea typeface="Calibri"/>
                <a:cs typeface="Calibri"/>
                <a:sym typeface="Calibri"/>
              </a:rPr>
              <a:t>Precipitation</a:t>
            </a:r>
            <a:endParaRPr kumimoji="0" sz="1600" b="0" i="0" u="none" strike="noStrike" kern="0" cap="none" spc="0" normalizeH="0" baseline="0" noProof="0" dirty="0">
              <a:ln>
                <a:noFill/>
              </a:ln>
              <a:solidFill>
                <a:srgbClr val="000000"/>
              </a:solidFill>
              <a:effectLst/>
              <a:uLnTx/>
              <a:uFillTx/>
              <a:latin typeface="Candara" panose="020E0502030303020204" pitchFamily="34" charset="0"/>
              <a:ea typeface="+mn-ea"/>
              <a:cs typeface="Arial"/>
              <a:sym typeface="Arial"/>
            </a:endParaRPr>
          </a:p>
        </p:txBody>
      </p:sp>
      <p:sp>
        <p:nvSpPr>
          <p:cNvPr id="369" name="Google Shape;369;ga318a3ae12_1_13"/>
          <p:cNvSpPr/>
          <p:nvPr/>
        </p:nvSpPr>
        <p:spPr>
          <a:xfrm>
            <a:off x="0" y="6558552"/>
            <a:ext cx="12192000" cy="2538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1050" b="0" i="0" u="none" strike="noStrike" kern="0" cap="none" spc="0" normalizeH="0" baseline="0" noProof="0" dirty="0">
                <a:ln>
                  <a:noFill/>
                </a:ln>
                <a:solidFill>
                  <a:srgbClr val="7F7F7F"/>
                </a:solidFill>
                <a:effectLst/>
                <a:uLnTx/>
                <a:uFillTx/>
                <a:latin typeface="Avenir"/>
                <a:ea typeface="Avenir"/>
                <a:cs typeface="Avenir"/>
                <a:sym typeface="Avenir"/>
              </a:rPr>
              <a:t>Source: </a:t>
            </a:r>
            <a:r>
              <a:rPr kumimoji="0" lang="en-US" sz="1050" b="0" i="0" u="none" strike="noStrike" kern="0" cap="none" spc="0" normalizeH="0" baseline="0" noProof="0" dirty="0" err="1">
                <a:ln>
                  <a:noFill/>
                </a:ln>
                <a:solidFill>
                  <a:srgbClr val="7F7F7F"/>
                </a:solidFill>
                <a:effectLst/>
                <a:uLnTx/>
                <a:uFillTx/>
                <a:latin typeface="Avenir"/>
                <a:ea typeface="Avenir"/>
                <a:cs typeface="Avenir"/>
                <a:sym typeface="Avenir"/>
              </a:rPr>
              <a:t>Abatzoglou</a:t>
            </a:r>
            <a:r>
              <a:rPr kumimoji="0" lang="en-US" sz="1050" b="0" i="0" u="none" strike="noStrike" kern="0" cap="none" spc="0" normalizeH="0" baseline="0" noProof="0" dirty="0">
                <a:ln>
                  <a:noFill/>
                </a:ln>
                <a:solidFill>
                  <a:srgbClr val="7F7F7F"/>
                </a:solidFill>
                <a:effectLst/>
                <a:uLnTx/>
                <a:uFillTx/>
                <a:latin typeface="Avenir"/>
                <a:ea typeface="Avenir"/>
                <a:cs typeface="Avenir"/>
                <a:sym typeface="Avenir"/>
              </a:rPr>
              <a:t>, J.T., D.J. McEvoy, and K.T. Redmond, in press, The West Wide Drought Tracker: Drought Monitoring at Fine Spatial Scales, Bulletin of the American Meteorological Society</a:t>
            </a:r>
            <a:endParaRPr kumimoji="0" sz="1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650585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17190B-0AF3-A341-894C-614C71A72044}"/>
              </a:ext>
            </a:extLst>
          </p:cNvPr>
          <p:cNvPicPr>
            <a:picLocks noChangeAspect="1"/>
          </p:cNvPicPr>
          <p:nvPr/>
        </p:nvPicPr>
        <p:blipFill rotWithShape="1">
          <a:blip r:embed="rId3">
            <a:extLst>
              <a:ext uri="{28A0092B-C50C-407E-A947-70E740481C1C}">
                <a14:useLocalDpi xmlns:a14="http://schemas.microsoft.com/office/drawing/2010/main" val="0"/>
              </a:ext>
            </a:extLst>
          </a:blip>
          <a:srcRect l="2626" t="14222" r="907" b="16328"/>
          <a:stretch/>
        </p:blipFill>
        <p:spPr>
          <a:xfrm>
            <a:off x="3272067" y="3007518"/>
            <a:ext cx="2640044" cy="2624328"/>
          </a:xfrm>
          <a:prstGeom prst="rect">
            <a:avLst/>
          </a:prstGeom>
        </p:spPr>
      </p:pic>
      <p:sp>
        <p:nvSpPr>
          <p:cNvPr id="33" name="TextBox 32">
            <a:extLst>
              <a:ext uri="{FF2B5EF4-FFF2-40B4-BE49-F238E27FC236}">
                <a16:creationId xmlns:a16="http://schemas.microsoft.com/office/drawing/2014/main" id="{7D8EE124-E8F4-0742-9644-90863980553A}"/>
              </a:ext>
            </a:extLst>
          </p:cNvPr>
          <p:cNvSpPr txBox="1"/>
          <p:nvPr/>
        </p:nvSpPr>
        <p:spPr>
          <a:xfrm>
            <a:off x="3419758" y="2545853"/>
            <a:ext cx="23446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Apr-Jun 2020</a:t>
            </a:r>
          </a:p>
        </p:txBody>
      </p:sp>
      <p:pic>
        <p:nvPicPr>
          <p:cNvPr id="34" name="Picture 33">
            <a:extLst>
              <a:ext uri="{FF2B5EF4-FFF2-40B4-BE49-F238E27FC236}">
                <a16:creationId xmlns:a16="http://schemas.microsoft.com/office/drawing/2014/main" id="{6493681E-09EC-E044-A608-0C111AA877D5}"/>
              </a:ext>
            </a:extLst>
          </p:cNvPr>
          <p:cNvPicPr>
            <a:picLocks noChangeAspect="1"/>
          </p:cNvPicPr>
          <p:nvPr/>
        </p:nvPicPr>
        <p:blipFill rotWithShape="1">
          <a:blip r:embed="rId4">
            <a:extLst>
              <a:ext uri="{28A0092B-C50C-407E-A947-70E740481C1C}">
                <a14:useLocalDpi xmlns:a14="http://schemas.microsoft.com/office/drawing/2010/main" val="0"/>
              </a:ext>
            </a:extLst>
          </a:blip>
          <a:srcRect l="2115" t="13828" b="16632"/>
          <a:stretch/>
        </p:blipFill>
        <p:spPr>
          <a:xfrm>
            <a:off x="384491" y="4169738"/>
            <a:ext cx="2648097" cy="2622397"/>
          </a:xfrm>
          <a:prstGeom prst="rect">
            <a:avLst/>
          </a:prstGeom>
        </p:spPr>
      </p:pic>
      <p:sp>
        <p:nvSpPr>
          <p:cNvPr id="35" name="TextBox 34">
            <a:extLst>
              <a:ext uri="{FF2B5EF4-FFF2-40B4-BE49-F238E27FC236}">
                <a16:creationId xmlns:a16="http://schemas.microsoft.com/office/drawing/2014/main" id="{1F2A3F14-F016-694C-B61C-0B2DCCBC26F1}"/>
              </a:ext>
            </a:extLst>
          </p:cNvPr>
          <p:cNvSpPr txBox="1"/>
          <p:nvPr/>
        </p:nvSpPr>
        <p:spPr>
          <a:xfrm>
            <a:off x="250748" y="6604516"/>
            <a:ext cx="1097876" cy="27530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sp>
        <p:nvSpPr>
          <p:cNvPr id="6" name="TextBox 5">
            <a:extLst>
              <a:ext uri="{FF2B5EF4-FFF2-40B4-BE49-F238E27FC236}">
                <a16:creationId xmlns:a16="http://schemas.microsoft.com/office/drawing/2014/main" id="{187F712D-BE58-4994-8147-D487812F789B}"/>
              </a:ext>
            </a:extLst>
          </p:cNvPr>
          <p:cNvSpPr txBox="1"/>
          <p:nvPr/>
        </p:nvSpPr>
        <p:spPr>
          <a:xfrm>
            <a:off x="154587" y="127325"/>
            <a:ext cx="570988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Long-Term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Drought Status Maps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ndara"/>
                <a:ea typeface="+mn-ea"/>
                <a:cs typeface="+mn-cs"/>
              </a:rPr>
              <a:t>Calendar Year 2020</a:t>
            </a:r>
          </a:p>
        </p:txBody>
      </p:sp>
      <p:sp>
        <p:nvSpPr>
          <p:cNvPr id="15" name="TextBox 14">
            <a:extLst>
              <a:ext uri="{FF2B5EF4-FFF2-40B4-BE49-F238E27FC236}">
                <a16:creationId xmlns:a16="http://schemas.microsoft.com/office/drawing/2014/main" id="{943E7D3E-EB89-46B7-B208-CBBC07F0A9BA}"/>
              </a:ext>
            </a:extLst>
          </p:cNvPr>
          <p:cNvSpPr txBox="1"/>
          <p:nvPr/>
        </p:nvSpPr>
        <p:spPr>
          <a:xfrm>
            <a:off x="6608519" y="1375608"/>
            <a:ext cx="184585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Jul-Sep 2020</a:t>
            </a:r>
          </a:p>
        </p:txBody>
      </p:sp>
      <p:sp>
        <p:nvSpPr>
          <p:cNvPr id="19" name="TextBox 18">
            <a:extLst>
              <a:ext uri="{FF2B5EF4-FFF2-40B4-BE49-F238E27FC236}">
                <a16:creationId xmlns:a16="http://schemas.microsoft.com/office/drawing/2014/main" id="{2E7475D7-9318-43B9-BD45-41CDEEA7B1DA}"/>
              </a:ext>
            </a:extLst>
          </p:cNvPr>
          <p:cNvSpPr txBox="1"/>
          <p:nvPr/>
        </p:nvSpPr>
        <p:spPr>
          <a:xfrm>
            <a:off x="3272067" y="5389943"/>
            <a:ext cx="792938"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sp>
        <p:nvSpPr>
          <p:cNvPr id="30" name="TextBox 29">
            <a:extLst>
              <a:ext uri="{FF2B5EF4-FFF2-40B4-BE49-F238E27FC236}">
                <a16:creationId xmlns:a16="http://schemas.microsoft.com/office/drawing/2014/main" id="{4516DD78-3626-294A-B0E6-BB53579B662E}"/>
              </a:ext>
            </a:extLst>
          </p:cNvPr>
          <p:cNvSpPr txBox="1"/>
          <p:nvPr/>
        </p:nvSpPr>
        <p:spPr>
          <a:xfrm>
            <a:off x="635733" y="3708073"/>
            <a:ext cx="21456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Jan-Mar 2020</a:t>
            </a:r>
          </a:p>
        </p:txBody>
      </p:sp>
      <p:pic>
        <p:nvPicPr>
          <p:cNvPr id="17" name="Picture 16">
            <a:extLst>
              <a:ext uri="{FF2B5EF4-FFF2-40B4-BE49-F238E27FC236}">
                <a16:creationId xmlns:a16="http://schemas.microsoft.com/office/drawing/2014/main" id="{E04C2FE5-C001-1940-9BE5-DD48120C5C69}"/>
              </a:ext>
            </a:extLst>
          </p:cNvPr>
          <p:cNvPicPr/>
          <p:nvPr/>
        </p:nvPicPr>
        <p:blipFill rotWithShape="1">
          <a:blip r:embed="rId5" cstate="print">
            <a:extLst>
              <a:ext uri="{28A0092B-C50C-407E-A947-70E740481C1C}">
                <a14:useLocalDpi xmlns:a14="http://schemas.microsoft.com/office/drawing/2010/main" val="0"/>
              </a:ext>
            </a:extLst>
          </a:blip>
          <a:srcRect l="13075" t="18781" r="10973" b="21079"/>
          <a:stretch/>
        </p:blipFill>
        <p:spPr bwMode="auto">
          <a:xfrm>
            <a:off x="6227218" y="1775847"/>
            <a:ext cx="2651760" cy="2624328"/>
          </a:xfrm>
          <a:prstGeom prst="rect">
            <a:avLst/>
          </a:prstGeom>
          <a:noFill/>
          <a:ln>
            <a:noFill/>
          </a:ln>
        </p:spPr>
      </p:pic>
      <p:sp>
        <p:nvSpPr>
          <p:cNvPr id="18" name="TextBox 17">
            <a:extLst>
              <a:ext uri="{FF2B5EF4-FFF2-40B4-BE49-F238E27FC236}">
                <a16:creationId xmlns:a16="http://schemas.microsoft.com/office/drawing/2014/main" id="{64580EE2-FDE1-E24E-AF4B-0B3A2B60462B}"/>
              </a:ext>
            </a:extLst>
          </p:cNvPr>
          <p:cNvSpPr txBox="1"/>
          <p:nvPr/>
        </p:nvSpPr>
        <p:spPr>
          <a:xfrm>
            <a:off x="9503270" y="175419"/>
            <a:ext cx="197480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ndara"/>
                <a:ea typeface="+mn-ea"/>
                <a:cs typeface="+mn-cs"/>
              </a:rPr>
              <a:t>Oct-Dec 2020</a:t>
            </a:r>
          </a:p>
        </p:txBody>
      </p:sp>
      <p:sp>
        <p:nvSpPr>
          <p:cNvPr id="31" name="TextBox 30">
            <a:extLst>
              <a:ext uri="{FF2B5EF4-FFF2-40B4-BE49-F238E27FC236}">
                <a16:creationId xmlns:a16="http://schemas.microsoft.com/office/drawing/2014/main" id="{E771C138-95D1-5849-BBBC-5BFA9F553C75}"/>
              </a:ext>
            </a:extLst>
          </p:cNvPr>
          <p:cNvSpPr txBox="1"/>
          <p:nvPr/>
        </p:nvSpPr>
        <p:spPr>
          <a:xfrm>
            <a:off x="6212050" y="4158356"/>
            <a:ext cx="792938" cy="3000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pic>
        <p:nvPicPr>
          <p:cNvPr id="20" name="Picture 19">
            <a:extLst>
              <a:ext uri="{FF2B5EF4-FFF2-40B4-BE49-F238E27FC236}">
                <a16:creationId xmlns:a16="http://schemas.microsoft.com/office/drawing/2014/main" id="{E2F1B9D3-3C4A-8548-9875-87AC0B980309}"/>
              </a:ext>
            </a:extLst>
          </p:cNvPr>
          <p:cNvPicPr>
            <a:picLocks noChangeAspect="1"/>
          </p:cNvPicPr>
          <p:nvPr/>
        </p:nvPicPr>
        <p:blipFill rotWithShape="1">
          <a:blip r:embed="rId6">
            <a:extLst>
              <a:ext uri="{28A0092B-C50C-407E-A947-70E740481C1C}">
                <a14:useLocalDpi xmlns:a14="http://schemas.microsoft.com/office/drawing/2010/main" val="0"/>
              </a:ext>
            </a:extLst>
          </a:blip>
          <a:srcRect l="886" t="12105" r="843" b="15880"/>
          <a:stretch/>
        </p:blipFill>
        <p:spPr>
          <a:xfrm>
            <a:off x="9118758" y="619808"/>
            <a:ext cx="2617840" cy="2624328"/>
          </a:xfrm>
          <a:prstGeom prst="rect">
            <a:avLst/>
          </a:prstGeom>
        </p:spPr>
      </p:pic>
      <p:sp>
        <p:nvSpPr>
          <p:cNvPr id="32" name="TextBox 31">
            <a:extLst>
              <a:ext uri="{FF2B5EF4-FFF2-40B4-BE49-F238E27FC236}">
                <a16:creationId xmlns:a16="http://schemas.microsoft.com/office/drawing/2014/main" id="{14E2E564-3FF2-B347-876E-F1F39DF1161A}"/>
              </a:ext>
            </a:extLst>
          </p:cNvPr>
          <p:cNvSpPr txBox="1"/>
          <p:nvPr/>
        </p:nvSpPr>
        <p:spPr>
          <a:xfrm>
            <a:off x="9118758" y="3013527"/>
            <a:ext cx="833595" cy="34294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ndara"/>
              <a:ea typeface="+mn-ea"/>
              <a:cs typeface="+mn-cs"/>
            </a:endParaRPr>
          </a:p>
        </p:txBody>
      </p:sp>
      <p:sp>
        <p:nvSpPr>
          <p:cNvPr id="22" name="Google Shape;401;p5">
            <a:extLst>
              <a:ext uri="{FF2B5EF4-FFF2-40B4-BE49-F238E27FC236}">
                <a16:creationId xmlns:a16="http://schemas.microsoft.com/office/drawing/2014/main" id="{013984D0-DDE6-DD40-AC12-081A4216A72D}"/>
              </a:ext>
            </a:extLst>
          </p:cNvPr>
          <p:cNvSpPr/>
          <p:nvPr/>
        </p:nvSpPr>
        <p:spPr>
          <a:xfrm>
            <a:off x="9337287" y="6201242"/>
            <a:ext cx="2648097" cy="576072"/>
          </a:xfrm>
          <a:prstGeom prst="rect">
            <a:avLst/>
          </a:prstGeom>
          <a:gradFill>
            <a:gsLst>
              <a:gs pos="0">
                <a:srgbClr val="4C0314">
                  <a:alpha val="86666"/>
                </a:srgbClr>
              </a:gs>
              <a:gs pos="50000">
                <a:srgbClr val="70031E">
                  <a:alpha val="93725"/>
                </a:srgbClr>
              </a:gs>
              <a:gs pos="100000">
                <a:srgbClr val="860524"/>
              </a:gs>
            </a:gsLst>
            <a:lin ang="16200000" scaled="0"/>
          </a:gra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pic>
        <p:nvPicPr>
          <p:cNvPr id="24" name="Google Shape;416;p5">
            <a:extLst>
              <a:ext uri="{FF2B5EF4-FFF2-40B4-BE49-F238E27FC236}">
                <a16:creationId xmlns:a16="http://schemas.microsoft.com/office/drawing/2014/main" id="{F42F7586-0452-1344-BF4F-D47CD9D6B962}"/>
              </a:ext>
            </a:extLst>
          </p:cNvPr>
          <p:cNvPicPr preferRelativeResize="0"/>
          <p:nvPr/>
        </p:nvPicPr>
        <p:blipFill rotWithShape="1">
          <a:blip r:embed="rId7">
            <a:alphaModFix/>
          </a:blip>
          <a:srcRect/>
          <a:stretch/>
        </p:blipFill>
        <p:spPr>
          <a:xfrm>
            <a:off x="9607167" y="6209547"/>
            <a:ext cx="2109768" cy="569780"/>
          </a:xfrm>
          <a:prstGeom prst="rect">
            <a:avLst/>
          </a:prstGeom>
          <a:noFill/>
          <a:ln>
            <a:noFill/>
          </a:ln>
        </p:spPr>
      </p:pic>
      <p:sp>
        <p:nvSpPr>
          <p:cNvPr id="25" name="Google Shape;417;p5">
            <a:extLst>
              <a:ext uri="{FF2B5EF4-FFF2-40B4-BE49-F238E27FC236}">
                <a16:creationId xmlns:a16="http://schemas.microsoft.com/office/drawing/2014/main" id="{AD4B9C34-F477-EA4E-9D12-0605A75A190D}"/>
              </a:ext>
            </a:extLst>
          </p:cNvPr>
          <p:cNvSpPr txBox="1"/>
          <p:nvPr/>
        </p:nvSpPr>
        <p:spPr>
          <a:xfrm>
            <a:off x="9607167" y="4626267"/>
            <a:ext cx="2584833" cy="1546547"/>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None</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D0 - Abnormally Dry</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D1 - Moderate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D2 - Severe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D3 - Extreme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D4 - Exceptional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p:txBody>
      </p:sp>
      <p:sp>
        <p:nvSpPr>
          <p:cNvPr id="26" name="Google Shape;418;p5">
            <a:extLst>
              <a:ext uri="{FF2B5EF4-FFF2-40B4-BE49-F238E27FC236}">
                <a16:creationId xmlns:a16="http://schemas.microsoft.com/office/drawing/2014/main" id="{C9FF4E9B-E3FC-C04E-B0FC-927DD2155727}"/>
              </a:ext>
            </a:extLst>
          </p:cNvPr>
          <p:cNvSpPr/>
          <p:nvPr/>
        </p:nvSpPr>
        <p:spPr>
          <a:xfrm>
            <a:off x="9329606" y="4713495"/>
            <a:ext cx="297225" cy="151375"/>
          </a:xfrm>
          <a:prstGeom prst="rect">
            <a:avLst/>
          </a:prstGeom>
          <a:solidFill>
            <a:schemeClr val="lt1"/>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28" name="Google Shape;419;p5">
            <a:extLst>
              <a:ext uri="{FF2B5EF4-FFF2-40B4-BE49-F238E27FC236}">
                <a16:creationId xmlns:a16="http://schemas.microsoft.com/office/drawing/2014/main" id="{09ACB051-7EE0-664A-B106-1EC7270E564E}"/>
              </a:ext>
            </a:extLst>
          </p:cNvPr>
          <p:cNvSpPr/>
          <p:nvPr/>
        </p:nvSpPr>
        <p:spPr>
          <a:xfrm>
            <a:off x="9329606" y="4943222"/>
            <a:ext cx="297225" cy="151375"/>
          </a:xfrm>
          <a:prstGeom prst="rect">
            <a:avLst/>
          </a:prstGeom>
          <a:solidFill>
            <a:srgbClr val="FFFF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29" name="Google Shape;420;p5">
            <a:extLst>
              <a:ext uri="{FF2B5EF4-FFF2-40B4-BE49-F238E27FC236}">
                <a16:creationId xmlns:a16="http://schemas.microsoft.com/office/drawing/2014/main" id="{EC511AB9-984B-C34A-8C3B-7581EB3F5100}"/>
              </a:ext>
            </a:extLst>
          </p:cNvPr>
          <p:cNvSpPr/>
          <p:nvPr/>
        </p:nvSpPr>
        <p:spPr>
          <a:xfrm>
            <a:off x="9331275" y="5216828"/>
            <a:ext cx="297225" cy="151375"/>
          </a:xfrm>
          <a:prstGeom prst="rect">
            <a:avLst/>
          </a:prstGeom>
          <a:solidFill>
            <a:srgbClr val="FCD27E"/>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6" name="Google Shape;421;p5">
            <a:extLst>
              <a:ext uri="{FF2B5EF4-FFF2-40B4-BE49-F238E27FC236}">
                <a16:creationId xmlns:a16="http://schemas.microsoft.com/office/drawing/2014/main" id="{75D0752C-0CFC-8E46-8C4A-31A5C913A1FE}"/>
              </a:ext>
            </a:extLst>
          </p:cNvPr>
          <p:cNvSpPr/>
          <p:nvPr/>
        </p:nvSpPr>
        <p:spPr>
          <a:xfrm>
            <a:off x="9329606" y="5475434"/>
            <a:ext cx="297225" cy="151375"/>
          </a:xfrm>
          <a:prstGeom prst="rect">
            <a:avLst/>
          </a:prstGeom>
          <a:solidFill>
            <a:srgbClr val="FFAA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7" name="Google Shape;422;p5">
            <a:extLst>
              <a:ext uri="{FF2B5EF4-FFF2-40B4-BE49-F238E27FC236}">
                <a16:creationId xmlns:a16="http://schemas.microsoft.com/office/drawing/2014/main" id="{FC0EE1B6-101A-FB4E-8B77-2ED35460BAB6}"/>
              </a:ext>
            </a:extLst>
          </p:cNvPr>
          <p:cNvSpPr/>
          <p:nvPr/>
        </p:nvSpPr>
        <p:spPr>
          <a:xfrm>
            <a:off x="9329606" y="5706449"/>
            <a:ext cx="297225" cy="151375"/>
          </a:xfrm>
          <a:prstGeom prst="rect">
            <a:avLst/>
          </a:prstGeom>
          <a:solidFill>
            <a:srgbClr val="E6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8" name="Google Shape;423;p5">
            <a:extLst>
              <a:ext uri="{FF2B5EF4-FFF2-40B4-BE49-F238E27FC236}">
                <a16:creationId xmlns:a16="http://schemas.microsoft.com/office/drawing/2014/main" id="{0DE6C201-5893-6042-BBE6-069C62B04FDA}"/>
              </a:ext>
            </a:extLst>
          </p:cNvPr>
          <p:cNvSpPr/>
          <p:nvPr/>
        </p:nvSpPr>
        <p:spPr>
          <a:xfrm>
            <a:off x="9329606" y="5936176"/>
            <a:ext cx="297225" cy="151375"/>
          </a:xfrm>
          <a:prstGeom prst="rect">
            <a:avLst/>
          </a:prstGeom>
          <a:solidFill>
            <a:srgbClr val="73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9" name="Google Shape;424;p5">
            <a:extLst>
              <a:ext uri="{FF2B5EF4-FFF2-40B4-BE49-F238E27FC236}">
                <a16:creationId xmlns:a16="http://schemas.microsoft.com/office/drawing/2014/main" id="{A29F186E-C070-BA47-8FBA-5CC77A87C06A}"/>
              </a:ext>
            </a:extLst>
          </p:cNvPr>
          <p:cNvSpPr txBox="1"/>
          <p:nvPr/>
        </p:nvSpPr>
        <p:spPr>
          <a:xfrm>
            <a:off x="9223155" y="4253895"/>
            <a:ext cx="268095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Drought Conditions</a:t>
            </a:r>
            <a:endParaRPr kumimoji="0"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p:txBody>
      </p:sp>
    </p:spTree>
    <p:extLst>
      <p:ext uri="{BB962C8B-B14F-4D97-AF65-F5344CB8AC3E}">
        <p14:creationId xmlns:p14="http://schemas.microsoft.com/office/powerpoint/2010/main" val="875845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345"/>
        <p:cNvGrpSpPr/>
        <p:nvPr/>
      </p:nvGrpSpPr>
      <p:grpSpPr>
        <a:xfrm>
          <a:off x="0" y="0"/>
          <a:ext cx="0" cy="0"/>
          <a:chOff x="0" y="0"/>
          <a:chExt cx="0" cy="0"/>
        </a:xfrm>
      </p:grpSpPr>
      <p:sp>
        <p:nvSpPr>
          <p:cNvPr id="346" name="Google Shape;346;ga318a3ae12_1_1"/>
          <p:cNvSpPr txBox="1">
            <a:spLocks noGrp="1"/>
          </p:cNvSpPr>
          <p:nvPr>
            <p:ph type="title"/>
          </p:nvPr>
        </p:nvSpPr>
        <p:spPr>
          <a:xfrm>
            <a:off x="615863" y="280285"/>
            <a:ext cx="10960274" cy="708355"/>
          </a:xfrm>
          <a:prstGeom prst="rect">
            <a:avLst/>
          </a:prstGeom>
          <a:noFill/>
          <a:ln>
            <a:noFill/>
          </a:ln>
        </p:spPr>
        <p:txBody>
          <a:bodyPr spcFirstLastPara="1" wrap="square" lIns="68550" tIns="34275" rIns="68550" bIns="34275" anchor="ctr" anchorCtr="0">
            <a:noAutofit/>
          </a:bodyPr>
          <a:lstStyle/>
          <a:p>
            <a:pPr lvl="0"/>
            <a:r>
              <a:rPr lang="en-US" sz="3600" dirty="0">
                <a:solidFill>
                  <a:srgbClr val="002060"/>
                </a:solidFill>
                <a:latin typeface="Candara" panose="020E0502030303020204" pitchFamily="34" charset="0"/>
                <a:ea typeface="Calibri"/>
                <a:cs typeface="Calibri"/>
                <a:sym typeface="Calibri"/>
              </a:rPr>
              <a:t>Percent of Average Precipitation</a:t>
            </a:r>
            <a:br>
              <a:rPr lang="en-US" sz="3600" dirty="0">
                <a:solidFill>
                  <a:srgbClr val="002060"/>
                </a:solidFill>
                <a:latin typeface="Candara" panose="020E0502030303020204" pitchFamily="34" charset="0"/>
                <a:ea typeface="Calibri"/>
                <a:cs typeface="Calibri"/>
                <a:sym typeface="Calibri"/>
              </a:rPr>
            </a:br>
            <a:r>
              <a:rPr lang="en-US" sz="3600" dirty="0">
                <a:solidFill>
                  <a:srgbClr val="002060"/>
                </a:solidFill>
                <a:latin typeface="Candara" panose="020E0502030303020204" pitchFamily="34" charset="0"/>
                <a:ea typeface="Calibri"/>
                <a:cs typeface="Calibri"/>
                <a:sym typeface="Calibri"/>
              </a:rPr>
              <a:t>Water Year 2021 to date</a:t>
            </a:r>
          </a:p>
        </p:txBody>
      </p:sp>
      <p:pic>
        <p:nvPicPr>
          <p:cNvPr id="6" name="Picture 5">
            <a:extLst>
              <a:ext uri="{FF2B5EF4-FFF2-40B4-BE49-F238E27FC236}">
                <a16:creationId xmlns:a16="http://schemas.microsoft.com/office/drawing/2014/main" id="{7299F120-8431-5A45-B217-20510EC78D04}"/>
              </a:ext>
            </a:extLst>
          </p:cNvPr>
          <p:cNvPicPr>
            <a:picLocks noChangeAspect="1"/>
          </p:cNvPicPr>
          <p:nvPr/>
        </p:nvPicPr>
        <p:blipFill>
          <a:blip r:embed="rId3"/>
          <a:stretch>
            <a:fillRect/>
          </a:stretch>
        </p:blipFill>
        <p:spPr>
          <a:xfrm>
            <a:off x="3906572" y="1184453"/>
            <a:ext cx="4378856" cy="5673547"/>
          </a:xfrm>
          <a:prstGeom prst="rect">
            <a:avLst/>
          </a:prstGeom>
        </p:spPr>
      </p:pic>
      <p:pic>
        <p:nvPicPr>
          <p:cNvPr id="5" name="Google Shape;349;ga318a3ae12_1_1">
            <a:extLst>
              <a:ext uri="{FF2B5EF4-FFF2-40B4-BE49-F238E27FC236}">
                <a16:creationId xmlns:a16="http://schemas.microsoft.com/office/drawing/2014/main" id="{4EDE1B85-BD72-BC41-83F8-B36E634E7EC7}"/>
              </a:ext>
            </a:extLst>
          </p:cNvPr>
          <p:cNvPicPr preferRelativeResize="0"/>
          <p:nvPr/>
        </p:nvPicPr>
        <p:blipFill rotWithShape="1">
          <a:blip r:embed="rId4">
            <a:alphaModFix/>
          </a:blip>
          <a:srcRect/>
          <a:stretch/>
        </p:blipFill>
        <p:spPr>
          <a:xfrm>
            <a:off x="11139811" y="5837129"/>
            <a:ext cx="962783" cy="934775"/>
          </a:xfrm>
          <a:prstGeom prst="rect">
            <a:avLst/>
          </a:prstGeom>
          <a:noFill/>
          <a:ln>
            <a:noFill/>
          </a:ln>
        </p:spPr>
      </p:pic>
    </p:spTree>
    <p:extLst>
      <p:ext uri="{BB962C8B-B14F-4D97-AF65-F5344CB8AC3E}">
        <p14:creationId xmlns:p14="http://schemas.microsoft.com/office/powerpoint/2010/main" val="4174261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947036" y="2179156"/>
            <a:ext cx="6297931" cy="1801217"/>
          </a:xfrm>
        </p:spPr>
        <p:txBody>
          <a:bodyPr>
            <a:noAutofit/>
          </a:bodyPr>
          <a:lstStyle/>
          <a:p>
            <a:pPr>
              <a:spcBef>
                <a:spcPts val="0"/>
              </a:spcBef>
              <a:buClr>
                <a:srgbClr val="052E65"/>
              </a:buClr>
              <a:buSzPct val="100000"/>
            </a:pPr>
            <a:r>
              <a:rPr lang="en-US" sz="6000" b="1" dirty="0">
                <a:solidFill>
                  <a:schemeClr val="bg1"/>
                </a:solidFill>
              </a:rPr>
              <a:t>Santa Cruz AMA GUAC February 3, 2021</a:t>
            </a:r>
          </a:p>
        </p:txBody>
      </p:sp>
      <p:pic>
        <p:nvPicPr>
          <p:cNvPr id="3" name="Picture 2"/>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58088" y="4165753"/>
            <a:ext cx="1875827" cy="1454969"/>
          </a:xfrm>
          <a:prstGeom prst="rect">
            <a:avLst/>
          </a:prstGeom>
        </p:spPr>
      </p:pic>
      <p:sp>
        <p:nvSpPr>
          <p:cNvPr id="2" name="Rectangle 1">
            <a:extLst>
              <a:ext uri="{FF2B5EF4-FFF2-40B4-BE49-F238E27FC236}">
                <a16:creationId xmlns:a16="http://schemas.microsoft.com/office/drawing/2014/main" id="{FCB176F6-2FE3-49F4-9F0B-6D4EBB5946EB}"/>
              </a:ext>
            </a:extLst>
          </p:cNvPr>
          <p:cNvSpPr/>
          <p:nvPr/>
        </p:nvSpPr>
        <p:spPr>
          <a:xfrm>
            <a:off x="5974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spTree>
    <p:extLst>
      <p:ext uri="{BB962C8B-B14F-4D97-AF65-F5344CB8AC3E}">
        <p14:creationId xmlns:p14="http://schemas.microsoft.com/office/powerpoint/2010/main" val="1979829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1" name="Google Shape;392;p3">
            <a:extLst>
              <a:ext uri="{FF2B5EF4-FFF2-40B4-BE49-F238E27FC236}">
                <a16:creationId xmlns:a16="http://schemas.microsoft.com/office/drawing/2014/main" id="{821F7646-75C6-544F-A33F-B9E9890DCBC4}"/>
              </a:ext>
            </a:extLst>
          </p:cNvPr>
          <p:cNvPicPr preferRelativeResize="0"/>
          <p:nvPr/>
        </p:nvPicPr>
        <p:blipFill rotWithShape="1">
          <a:blip r:embed="rId3">
            <a:alphaModFix/>
          </a:blip>
          <a:srcRect/>
          <a:stretch/>
        </p:blipFill>
        <p:spPr>
          <a:xfrm>
            <a:off x="9329606" y="6251213"/>
            <a:ext cx="634017" cy="434401"/>
          </a:xfrm>
          <a:prstGeom prst="rect">
            <a:avLst/>
          </a:prstGeom>
          <a:noFill/>
          <a:ln>
            <a:noFill/>
          </a:ln>
        </p:spPr>
      </p:pic>
      <p:pic>
        <p:nvPicPr>
          <p:cNvPr id="32" name="Google Shape;393;p3">
            <a:extLst>
              <a:ext uri="{FF2B5EF4-FFF2-40B4-BE49-F238E27FC236}">
                <a16:creationId xmlns:a16="http://schemas.microsoft.com/office/drawing/2014/main" id="{32346166-B6CE-904C-ACF8-A8B40CD15985}"/>
              </a:ext>
            </a:extLst>
          </p:cNvPr>
          <p:cNvPicPr preferRelativeResize="0"/>
          <p:nvPr/>
        </p:nvPicPr>
        <p:blipFill rotWithShape="1">
          <a:blip r:embed="rId4">
            <a:alphaModFix/>
          </a:blip>
          <a:srcRect/>
          <a:stretch/>
        </p:blipFill>
        <p:spPr>
          <a:xfrm>
            <a:off x="10061132" y="6164190"/>
            <a:ext cx="622300" cy="622300"/>
          </a:xfrm>
          <a:prstGeom prst="rect">
            <a:avLst/>
          </a:prstGeom>
          <a:noFill/>
          <a:ln>
            <a:noFill/>
          </a:ln>
        </p:spPr>
      </p:pic>
      <p:pic>
        <p:nvPicPr>
          <p:cNvPr id="33" name="Google Shape;394;p3">
            <a:extLst>
              <a:ext uri="{FF2B5EF4-FFF2-40B4-BE49-F238E27FC236}">
                <a16:creationId xmlns:a16="http://schemas.microsoft.com/office/drawing/2014/main" id="{B5EBEF67-8336-ED4A-9950-296E65310050}"/>
              </a:ext>
            </a:extLst>
          </p:cNvPr>
          <p:cNvPicPr preferRelativeResize="0"/>
          <p:nvPr/>
        </p:nvPicPr>
        <p:blipFill rotWithShape="1">
          <a:blip r:embed="rId5">
            <a:alphaModFix/>
          </a:blip>
          <a:srcRect/>
          <a:stretch/>
        </p:blipFill>
        <p:spPr>
          <a:xfrm>
            <a:off x="10780707" y="6184802"/>
            <a:ext cx="552397" cy="552397"/>
          </a:xfrm>
          <a:prstGeom prst="rect">
            <a:avLst/>
          </a:prstGeom>
          <a:noFill/>
          <a:ln>
            <a:noFill/>
          </a:ln>
        </p:spPr>
      </p:pic>
      <p:pic>
        <p:nvPicPr>
          <p:cNvPr id="34" name="Google Shape;395;p3">
            <a:extLst>
              <a:ext uri="{FF2B5EF4-FFF2-40B4-BE49-F238E27FC236}">
                <a16:creationId xmlns:a16="http://schemas.microsoft.com/office/drawing/2014/main" id="{698F917E-4EDB-0941-BCDA-2AF29BF8E59D}"/>
              </a:ext>
            </a:extLst>
          </p:cNvPr>
          <p:cNvPicPr preferRelativeResize="0"/>
          <p:nvPr/>
        </p:nvPicPr>
        <p:blipFill rotWithShape="1">
          <a:blip r:embed="rId6">
            <a:alphaModFix/>
          </a:blip>
          <a:srcRect/>
          <a:stretch/>
        </p:blipFill>
        <p:spPr>
          <a:xfrm>
            <a:off x="11432550" y="6199142"/>
            <a:ext cx="552397" cy="552397"/>
          </a:xfrm>
          <a:prstGeom prst="rect">
            <a:avLst/>
          </a:prstGeom>
          <a:noFill/>
          <a:ln>
            <a:noFill/>
          </a:ln>
        </p:spPr>
      </p:pic>
      <p:sp>
        <p:nvSpPr>
          <p:cNvPr id="10" name="TextBox 9">
            <a:extLst>
              <a:ext uri="{FF2B5EF4-FFF2-40B4-BE49-F238E27FC236}">
                <a16:creationId xmlns:a16="http://schemas.microsoft.com/office/drawing/2014/main" id="{3CF82B6C-49A9-436D-81EC-A1AB03582B92}"/>
              </a:ext>
            </a:extLst>
          </p:cNvPr>
          <p:cNvSpPr txBox="1"/>
          <p:nvPr/>
        </p:nvSpPr>
        <p:spPr>
          <a:xfrm>
            <a:off x="242326" y="195366"/>
            <a:ext cx="563345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Short-Term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2060"/>
                </a:solidFill>
                <a:effectLst/>
                <a:uLnTx/>
                <a:uFillTx/>
                <a:latin typeface="Candara"/>
                <a:ea typeface="+mn-ea"/>
                <a:cs typeface="+mn-cs"/>
              </a:rPr>
              <a:t>Drought Status Maps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ndara"/>
                <a:ea typeface="+mn-ea"/>
                <a:cs typeface="+mn-cs"/>
              </a:rPr>
              <a:t>Past 5 Months</a:t>
            </a:r>
          </a:p>
        </p:txBody>
      </p:sp>
      <p:pic>
        <p:nvPicPr>
          <p:cNvPr id="9" name="Picture 8">
            <a:extLst>
              <a:ext uri="{FF2B5EF4-FFF2-40B4-BE49-F238E27FC236}">
                <a16:creationId xmlns:a16="http://schemas.microsoft.com/office/drawing/2014/main" id="{1612A14A-31C7-AE43-92F6-7FEB5394D0D3}"/>
              </a:ext>
            </a:extLst>
          </p:cNvPr>
          <p:cNvPicPr>
            <a:picLocks noChangeAspect="1"/>
          </p:cNvPicPr>
          <p:nvPr/>
        </p:nvPicPr>
        <p:blipFill rotWithShape="1">
          <a:blip r:embed="rId7">
            <a:extLst>
              <a:ext uri="{28A0092B-C50C-407E-A947-70E740481C1C}">
                <a14:useLocalDpi xmlns:a14="http://schemas.microsoft.com/office/drawing/2010/main" val="0"/>
              </a:ext>
            </a:extLst>
          </a:blip>
          <a:srcRect l="6016" t="18678" r="42316" b="5522"/>
          <a:stretch/>
        </p:blipFill>
        <p:spPr>
          <a:xfrm>
            <a:off x="152137" y="4378096"/>
            <a:ext cx="2124546" cy="2408394"/>
          </a:xfrm>
          <a:prstGeom prst="rect">
            <a:avLst/>
          </a:prstGeom>
        </p:spPr>
      </p:pic>
      <p:pic>
        <p:nvPicPr>
          <p:cNvPr id="14" name="Picture 13">
            <a:extLst>
              <a:ext uri="{FF2B5EF4-FFF2-40B4-BE49-F238E27FC236}">
                <a16:creationId xmlns:a16="http://schemas.microsoft.com/office/drawing/2014/main" id="{E5EB0374-4481-BB43-BB4D-5F76B1A3ECF1}"/>
              </a:ext>
            </a:extLst>
          </p:cNvPr>
          <p:cNvPicPr>
            <a:picLocks noChangeAspect="1"/>
          </p:cNvPicPr>
          <p:nvPr/>
        </p:nvPicPr>
        <p:blipFill rotWithShape="1">
          <a:blip r:embed="rId8">
            <a:extLst>
              <a:ext uri="{28A0092B-C50C-407E-A947-70E740481C1C}">
                <a14:useLocalDpi xmlns:a14="http://schemas.microsoft.com/office/drawing/2010/main" val="0"/>
              </a:ext>
            </a:extLst>
          </a:blip>
          <a:srcRect l="5956" t="18066" r="43175" b="5249"/>
          <a:stretch/>
        </p:blipFill>
        <p:spPr>
          <a:xfrm>
            <a:off x="2614124" y="3423831"/>
            <a:ext cx="2064493" cy="2404872"/>
          </a:xfrm>
          <a:prstGeom prst="rect">
            <a:avLst/>
          </a:prstGeom>
        </p:spPr>
      </p:pic>
      <p:sp>
        <p:nvSpPr>
          <p:cNvPr id="15" name="TextBox 14">
            <a:extLst>
              <a:ext uri="{FF2B5EF4-FFF2-40B4-BE49-F238E27FC236}">
                <a16:creationId xmlns:a16="http://schemas.microsoft.com/office/drawing/2014/main" id="{9256BD56-4719-2242-877F-1CC29A3AD844}"/>
              </a:ext>
            </a:extLst>
          </p:cNvPr>
          <p:cNvSpPr txBox="1"/>
          <p:nvPr/>
        </p:nvSpPr>
        <p:spPr>
          <a:xfrm>
            <a:off x="2928246" y="3058407"/>
            <a:ext cx="14362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September</a:t>
            </a:r>
          </a:p>
        </p:txBody>
      </p:sp>
      <p:pic>
        <p:nvPicPr>
          <p:cNvPr id="3" name="Picture 2">
            <a:extLst>
              <a:ext uri="{FF2B5EF4-FFF2-40B4-BE49-F238E27FC236}">
                <a16:creationId xmlns:a16="http://schemas.microsoft.com/office/drawing/2014/main" id="{6B25C249-0519-494D-AD63-1BDBDF1FD740}"/>
              </a:ext>
            </a:extLst>
          </p:cNvPr>
          <p:cNvPicPr>
            <a:picLocks noChangeAspect="1"/>
          </p:cNvPicPr>
          <p:nvPr/>
        </p:nvPicPr>
        <p:blipFill rotWithShape="1">
          <a:blip r:embed="rId9">
            <a:extLst>
              <a:ext uri="{28A0092B-C50C-407E-A947-70E740481C1C}">
                <a14:useLocalDpi xmlns:a14="http://schemas.microsoft.com/office/drawing/2010/main" val="0"/>
              </a:ext>
            </a:extLst>
          </a:blip>
          <a:srcRect l="6294" t="18447" r="43461" b="5834"/>
          <a:stretch/>
        </p:blipFill>
        <p:spPr>
          <a:xfrm>
            <a:off x="5012821" y="2398797"/>
            <a:ext cx="2065175" cy="2404872"/>
          </a:xfrm>
          <a:prstGeom prst="rect">
            <a:avLst/>
          </a:prstGeom>
        </p:spPr>
      </p:pic>
      <p:sp>
        <p:nvSpPr>
          <p:cNvPr id="18" name="TextBox 17">
            <a:extLst>
              <a:ext uri="{FF2B5EF4-FFF2-40B4-BE49-F238E27FC236}">
                <a16:creationId xmlns:a16="http://schemas.microsoft.com/office/drawing/2014/main" id="{CA58EFE8-3C90-3A4E-8A60-FD9E8EFBC65D}"/>
              </a:ext>
            </a:extLst>
          </p:cNvPr>
          <p:cNvSpPr txBox="1"/>
          <p:nvPr/>
        </p:nvSpPr>
        <p:spPr>
          <a:xfrm>
            <a:off x="5321181" y="2011248"/>
            <a:ext cx="147210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October</a:t>
            </a:r>
          </a:p>
        </p:txBody>
      </p:sp>
      <p:pic>
        <p:nvPicPr>
          <p:cNvPr id="6" name="Picture 5">
            <a:extLst>
              <a:ext uri="{FF2B5EF4-FFF2-40B4-BE49-F238E27FC236}">
                <a16:creationId xmlns:a16="http://schemas.microsoft.com/office/drawing/2014/main" id="{CDCAD79B-A556-3543-8DFE-F3CDE22CC658}"/>
              </a:ext>
            </a:extLst>
          </p:cNvPr>
          <p:cNvPicPr>
            <a:picLocks noChangeAspect="1"/>
          </p:cNvPicPr>
          <p:nvPr/>
        </p:nvPicPr>
        <p:blipFill rotWithShape="1">
          <a:blip r:embed="rId10">
            <a:extLst>
              <a:ext uri="{28A0092B-C50C-407E-A947-70E740481C1C}">
                <a14:useLocalDpi xmlns:a14="http://schemas.microsoft.com/office/drawing/2010/main" val="0"/>
              </a:ext>
            </a:extLst>
          </a:blip>
          <a:srcRect l="6012" t="18630" r="43320" b="5834"/>
          <a:stretch/>
        </p:blipFill>
        <p:spPr>
          <a:xfrm>
            <a:off x="7445531" y="1383216"/>
            <a:ext cx="2087614" cy="2404872"/>
          </a:xfrm>
          <a:prstGeom prst="rect">
            <a:avLst/>
          </a:prstGeom>
        </p:spPr>
      </p:pic>
      <p:pic>
        <p:nvPicPr>
          <p:cNvPr id="16" name="Picture 15">
            <a:extLst>
              <a:ext uri="{FF2B5EF4-FFF2-40B4-BE49-F238E27FC236}">
                <a16:creationId xmlns:a16="http://schemas.microsoft.com/office/drawing/2014/main" id="{0D379308-934D-E946-B9DC-E72966016A85}"/>
              </a:ext>
            </a:extLst>
          </p:cNvPr>
          <p:cNvPicPr>
            <a:picLocks noChangeAspect="1"/>
          </p:cNvPicPr>
          <p:nvPr/>
        </p:nvPicPr>
        <p:blipFill rotWithShape="1">
          <a:blip r:embed="rId11">
            <a:extLst>
              <a:ext uri="{28A0092B-C50C-407E-A947-70E740481C1C}">
                <a14:useLocalDpi xmlns:a14="http://schemas.microsoft.com/office/drawing/2010/main" val="0"/>
              </a:ext>
            </a:extLst>
          </a:blip>
          <a:srcRect l="5938" t="18042" r="42921" b="5803"/>
          <a:stretch/>
        </p:blipFill>
        <p:spPr>
          <a:xfrm>
            <a:off x="9844910" y="380540"/>
            <a:ext cx="2089950" cy="2404872"/>
          </a:xfrm>
          <a:prstGeom prst="rect">
            <a:avLst/>
          </a:prstGeom>
        </p:spPr>
      </p:pic>
      <p:sp>
        <p:nvSpPr>
          <p:cNvPr id="19" name="TextBox 18">
            <a:extLst>
              <a:ext uri="{FF2B5EF4-FFF2-40B4-BE49-F238E27FC236}">
                <a16:creationId xmlns:a16="http://schemas.microsoft.com/office/drawing/2014/main" id="{C08F3805-5E4F-E642-8C8F-1F278CF6BE63}"/>
              </a:ext>
            </a:extLst>
          </p:cNvPr>
          <p:cNvSpPr txBox="1"/>
          <p:nvPr/>
        </p:nvSpPr>
        <p:spPr>
          <a:xfrm>
            <a:off x="7675460" y="993829"/>
            <a:ext cx="162775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November</a:t>
            </a:r>
          </a:p>
        </p:txBody>
      </p:sp>
      <p:sp>
        <p:nvSpPr>
          <p:cNvPr id="20" name="TextBox 19">
            <a:extLst>
              <a:ext uri="{FF2B5EF4-FFF2-40B4-BE49-F238E27FC236}">
                <a16:creationId xmlns:a16="http://schemas.microsoft.com/office/drawing/2014/main" id="{3C3D2E2A-160B-A040-8ED8-27C6E8C2478A}"/>
              </a:ext>
            </a:extLst>
          </p:cNvPr>
          <p:cNvSpPr txBox="1"/>
          <p:nvPr/>
        </p:nvSpPr>
        <p:spPr>
          <a:xfrm>
            <a:off x="10165447" y="12108"/>
            <a:ext cx="15334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December</a:t>
            </a:r>
          </a:p>
        </p:txBody>
      </p:sp>
      <p:sp>
        <p:nvSpPr>
          <p:cNvPr id="35" name="Google Shape;417;p5">
            <a:extLst>
              <a:ext uri="{FF2B5EF4-FFF2-40B4-BE49-F238E27FC236}">
                <a16:creationId xmlns:a16="http://schemas.microsoft.com/office/drawing/2014/main" id="{31DCADAB-45FF-D345-9E82-315510F12B09}"/>
              </a:ext>
            </a:extLst>
          </p:cNvPr>
          <p:cNvSpPr txBox="1"/>
          <p:nvPr/>
        </p:nvSpPr>
        <p:spPr>
          <a:xfrm>
            <a:off x="9607167" y="4626267"/>
            <a:ext cx="2584833" cy="1546547"/>
          </a:xfrm>
          <a:prstGeom prst="rect">
            <a:avLst/>
          </a:prstGeom>
          <a:noFill/>
          <a:ln>
            <a:noFill/>
          </a:ln>
        </p:spPr>
        <p:txBody>
          <a:bodyPr spcFirstLastPara="1" wrap="square" lIns="68550" tIns="34275" rIns="68550" bIns="34275"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None</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D0 - Abnormally Dry</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D1 - Moderate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D2 - Severe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D3 - Extreme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D4 - Exceptional Drought</a:t>
            </a:r>
            <a:endParaRPr kumimoji="0" sz="1600" b="0"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endParaRPr>
          </a:p>
        </p:txBody>
      </p:sp>
      <p:sp>
        <p:nvSpPr>
          <p:cNvPr id="36" name="Google Shape;418;p5">
            <a:extLst>
              <a:ext uri="{FF2B5EF4-FFF2-40B4-BE49-F238E27FC236}">
                <a16:creationId xmlns:a16="http://schemas.microsoft.com/office/drawing/2014/main" id="{0B12A155-E39B-0C48-B1B6-C13A2E38A240}"/>
              </a:ext>
            </a:extLst>
          </p:cNvPr>
          <p:cNvSpPr/>
          <p:nvPr/>
        </p:nvSpPr>
        <p:spPr>
          <a:xfrm>
            <a:off x="9329606" y="4713495"/>
            <a:ext cx="297225" cy="151375"/>
          </a:xfrm>
          <a:prstGeom prst="rect">
            <a:avLst/>
          </a:prstGeom>
          <a:solidFill>
            <a:schemeClr val="lt1"/>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7" name="Google Shape;419;p5">
            <a:extLst>
              <a:ext uri="{FF2B5EF4-FFF2-40B4-BE49-F238E27FC236}">
                <a16:creationId xmlns:a16="http://schemas.microsoft.com/office/drawing/2014/main" id="{6D1B0581-3EDB-7F42-AAC4-124A73535315}"/>
              </a:ext>
            </a:extLst>
          </p:cNvPr>
          <p:cNvSpPr/>
          <p:nvPr/>
        </p:nvSpPr>
        <p:spPr>
          <a:xfrm>
            <a:off x="9329606" y="4943222"/>
            <a:ext cx="297225" cy="151375"/>
          </a:xfrm>
          <a:prstGeom prst="rect">
            <a:avLst/>
          </a:prstGeom>
          <a:solidFill>
            <a:srgbClr val="FFFF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8" name="Google Shape;420;p5">
            <a:extLst>
              <a:ext uri="{FF2B5EF4-FFF2-40B4-BE49-F238E27FC236}">
                <a16:creationId xmlns:a16="http://schemas.microsoft.com/office/drawing/2014/main" id="{87021ED5-A947-924E-82E4-592CAAC69029}"/>
              </a:ext>
            </a:extLst>
          </p:cNvPr>
          <p:cNvSpPr/>
          <p:nvPr/>
        </p:nvSpPr>
        <p:spPr>
          <a:xfrm>
            <a:off x="9331275" y="5216828"/>
            <a:ext cx="297225" cy="151375"/>
          </a:xfrm>
          <a:prstGeom prst="rect">
            <a:avLst/>
          </a:prstGeom>
          <a:solidFill>
            <a:srgbClr val="FCD27E"/>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39" name="Google Shape;421;p5">
            <a:extLst>
              <a:ext uri="{FF2B5EF4-FFF2-40B4-BE49-F238E27FC236}">
                <a16:creationId xmlns:a16="http://schemas.microsoft.com/office/drawing/2014/main" id="{522E091F-D837-1147-9A41-7628CE6DEEEE}"/>
              </a:ext>
            </a:extLst>
          </p:cNvPr>
          <p:cNvSpPr/>
          <p:nvPr/>
        </p:nvSpPr>
        <p:spPr>
          <a:xfrm>
            <a:off x="9329606" y="5475434"/>
            <a:ext cx="297225" cy="151375"/>
          </a:xfrm>
          <a:prstGeom prst="rect">
            <a:avLst/>
          </a:prstGeom>
          <a:solidFill>
            <a:srgbClr val="FFAA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40" name="Google Shape;422;p5">
            <a:extLst>
              <a:ext uri="{FF2B5EF4-FFF2-40B4-BE49-F238E27FC236}">
                <a16:creationId xmlns:a16="http://schemas.microsoft.com/office/drawing/2014/main" id="{7FFCFBA6-1A96-A546-B685-8539C20CB72A}"/>
              </a:ext>
            </a:extLst>
          </p:cNvPr>
          <p:cNvSpPr/>
          <p:nvPr/>
        </p:nvSpPr>
        <p:spPr>
          <a:xfrm>
            <a:off x="9329606" y="5706449"/>
            <a:ext cx="297225" cy="151375"/>
          </a:xfrm>
          <a:prstGeom prst="rect">
            <a:avLst/>
          </a:prstGeom>
          <a:solidFill>
            <a:srgbClr val="E6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41" name="Google Shape;423;p5">
            <a:extLst>
              <a:ext uri="{FF2B5EF4-FFF2-40B4-BE49-F238E27FC236}">
                <a16:creationId xmlns:a16="http://schemas.microsoft.com/office/drawing/2014/main" id="{8DF7B5A9-BF7B-8247-82BD-19204322623F}"/>
              </a:ext>
            </a:extLst>
          </p:cNvPr>
          <p:cNvSpPr/>
          <p:nvPr/>
        </p:nvSpPr>
        <p:spPr>
          <a:xfrm>
            <a:off x="9329606" y="5936176"/>
            <a:ext cx="297225" cy="151375"/>
          </a:xfrm>
          <a:prstGeom prst="rect">
            <a:avLst/>
          </a:prstGeom>
          <a:solidFill>
            <a:srgbClr val="730000"/>
          </a:solidFill>
          <a:ln w="15875" cap="flat" cmpd="sng">
            <a:solidFill>
              <a:srgbClr val="7F7F7F"/>
            </a:solidFill>
            <a:prstDash val="solid"/>
            <a:round/>
            <a:headEnd type="none" w="sm" len="sm"/>
            <a:tailEnd type="none" w="sm" len="sm"/>
          </a:ln>
        </p:spPr>
        <p:txBody>
          <a:bodyPr spcFirstLastPara="1" wrap="square" lIns="68550" tIns="34275" rIns="68550"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prstClr val="white"/>
              </a:solidFill>
              <a:effectLst/>
              <a:uLnTx/>
              <a:uFillTx/>
              <a:latin typeface="Candara"/>
              <a:ea typeface="Candara"/>
              <a:cs typeface="Candara"/>
              <a:sym typeface="Candara"/>
            </a:endParaRPr>
          </a:p>
        </p:txBody>
      </p:sp>
      <p:sp>
        <p:nvSpPr>
          <p:cNvPr id="42" name="Google Shape;424;p5">
            <a:extLst>
              <a:ext uri="{FF2B5EF4-FFF2-40B4-BE49-F238E27FC236}">
                <a16:creationId xmlns:a16="http://schemas.microsoft.com/office/drawing/2014/main" id="{A6B28ED2-CF68-684B-B2CE-A11E803DAF63}"/>
              </a:ext>
            </a:extLst>
          </p:cNvPr>
          <p:cNvSpPr txBox="1"/>
          <p:nvPr/>
        </p:nvSpPr>
        <p:spPr>
          <a:xfrm>
            <a:off x="9223155" y="4253895"/>
            <a:ext cx="2680954"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panose="020E0502030303020204" pitchFamily="34" charset="0"/>
                <a:ea typeface="Calibri"/>
                <a:cs typeface="Calibri"/>
                <a:sym typeface="Calibri"/>
              </a:rPr>
              <a:t>Drought Conditions</a:t>
            </a:r>
            <a:endParaRPr kumimoji="0"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p:txBody>
      </p:sp>
      <p:sp>
        <p:nvSpPr>
          <p:cNvPr id="27" name="TextBox 26">
            <a:extLst>
              <a:ext uri="{FF2B5EF4-FFF2-40B4-BE49-F238E27FC236}">
                <a16:creationId xmlns:a16="http://schemas.microsoft.com/office/drawing/2014/main" id="{C4A4FC2D-4303-0042-8516-132715103906}"/>
              </a:ext>
            </a:extLst>
          </p:cNvPr>
          <p:cNvSpPr txBox="1"/>
          <p:nvPr/>
        </p:nvSpPr>
        <p:spPr>
          <a:xfrm>
            <a:off x="724201" y="3991841"/>
            <a:ext cx="9804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ndara"/>
                <a:ea typeface="+mn-ea"/>
                <a:cs typeface="+mn-cs"/>
              </a:rPr>
              <a:t>August</a:t>
            </a:r>
          </a:p>
        </p:txBody>
      </p:sp>
    </p:spTree>
    <p:extLst>
      <p:ext uri="{BB962C8B-B14F-4D97-AF65-F5344CB8AC3E}">
        <p14:creationId xmlns:p14="http://schemas.microsoft.com/office/powerpoint/2010/main" val="4072211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AE61BE-5A2E-4975-BB51-53081661521E}"/>
              </a:ext>
            </a:extLst>
          </p:cNvPr>
          <p:cNvSpPr txBox="1"/>
          <p:nvPr/>
        </p:nvSpPr>
        <p:spPr>
          <a:xfrm>
            <a:off x="271484" y="1477197"/>
            <a:ext cx="3625516" cy="2995734"/>
          </a:xfrm>
          <a:prstGeom prst="rect">
            <a:avLst/>
          </a:prstGeom>
        </p:spPr>
        <p:txBody>
          <a:bodyPr vert="horz" lIns="68580" tIns="34290" rIns="68580" bIns="34290" rtlCol="0" anchor="b">
            <a:normAutofit/>
          </a:bodyPr>
          <a:lstStyle/>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ndara"/>
                <a:ea typeface="+mn-ea"/>
                <a:cs typeface="+mn-cs"/>
              </a:rPr>
              <a:t>January 2021 </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ndara"/>
                <a:ea typeface="+mn-ea"/>
                <a:cs typeface="+mn-cs"/>
              </a:rPr>
              <a:t>Monthly</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ndara"/>
                <a:ea typeface="+mn-ea"/>
                <a:cs typeface="+mn-cs"/>
              </a:rPr>
              <a:t>Short-Term Drought Status</a:t>
            </a:r>
          </a:p>
        </p:txBody>
      </p:sp>
      <p:pic>
        <p:nvPicPr>
          <p:cNvPr id="7" name="Google Shape;340;p2">
            <a:extLst>
              <a:ext uri="{FF2B5EF4-FFF2-40B4-BE49-F238E27FC236}">
                <a16:creationId xmlns:a16="http://schemas.microsoft.com/office/drawing/2014/main" id="{F4788226-8EC2-7643-B9A8-FCDEC15A3B55}"/>
              </a:ext>
            </a:extLst>
          </p:cNvPr>
          <p:cNvPicPr preferRelativeResize="0"/>
          <p:nvPr/>
        </p:nvPicPr>
        <p:blipFill rotWithShape="1">
          <a:blip r:embed="rId3">
            <a:alphaModFix/>
          </a:blip>
          <a:srcRect/>
          <a:stretch/>
        </p:blipFill>
        <p:spPr>
          <a:xfrm>
            <a:off x="100415" y="6024866"/>
            <a:ext cx="961273" cy="75187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3" name="Picture 2">
            <a:extLst>
              <a:ext uri="{FF2B5EF4-FFF2-40B4-BE49-F238E27FC236}">
                <a16:creationId xmlns:a16="http://schemas.microsoft.com/office/drawing/2014/main" id="{7E22BA54-9D37-6142-A419-DA2573E0D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6529" y="285750"/>
            <a:ext cx="8135471" cy="6286500"/>
          </a:xfrm>
          <a:prstGeom prst="rect">
            <a:avLst/>
          </a:prstGeom>
        </p:spPr>
      </p:pic>
    </p:spTree>
    <p:extLst>
      <p:ext uri="{BB962C8B-B14F-4D97-AF65-F5344CB8AC3E}">
        <p14:creationId xmlns:p14="http://schemas.microsoft.com/office/powerpoint/2010/main" val="18042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AC3AEE-832A-C641-B724-AFD7E63932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27900" y="130923"/>
            <a:ext cx="8536199" cy="6596154"/>
          </a:xfrm>
        </p:spPr>
      </p:pic>
    </p:spTree>
    <p:extLst>
      <p:ext uri="{BB962C8B-B14F-4D97-AF65-F5344CB8AC3E}">
        <p14:creationId xmlns:p14="http://schemas.microsoft.com/office/powerpoint/2010/main" val="456322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8"/>
          <p:cNvSpPr txBox="1">
            <a:spLocks noGrp="1"/>
          </p:cNvSpPr>
          <p:nvPr>
            <p:ph type="title"/>
          </p:nvPr>
        </p:nvSpPr>
        <p:spPr>
          <a:xfrm>
            <a:off x="0" y="180457"/>
            <a:ext cx="12192000" cy="795528"/>
          </a:xfrm>
          <a:prstGeom prst="rect">
            <a:avLst/>
          </a:prstGeom>
          <a:noFill/>
          <a:ln>
            <a:noFill/>
          </a:ln>
        </p:spPr>
        <p:txBody>
          <a:bodyPr spcFirstLastPara="1" wrap="square" lIns="68550" tIns="34275" rIns="68550" bIns="34275" anchor="ctr" anchorCtr="0">
            <a:noAutofit/>
          </a:bodyPr>
          <a:lstStyle/>
          <a:p>
            <a:pPr algn="ctr">
              <a:buClr>
                <a:srgbClr val="1E4E79"/>
              </a:buClr>
              <a:buSzPts val="4400"/>
            </a:pPr>
            <a:r>
              <a:rPr lang="en-US" sz="4000" dirty="0">
                <a:solidFill>
                  <a:srgbClr val="002060"/>
                </a:solidFill>
                <a:latin typeface="Candara" panose="020E0502030303020204" pitchFamily="34" charset="0"/>
              </a:rPr>
              <a:t>2020 Arizona Drought Preparedness Annual Report</a:t>
            </a:r>
            <a:endParaRPr sz="4000" dirty="0">
              <a:solidFill>
                <a:srgbClr val="002060"/>
              </a:solidFill>
              <a:latin typeface="Candara" panose="020E0502030303020204" pitchFamily="34" charset="0"/>
            </a:endParaRPr>
          </a:p>
        </p:txBody>
      </p:sp>
      <p:sp>
        <p:nvSpPr>
          <p:cNvPr id="485" name="Google Shape;485;p8"/>
          <p:cNvSpPr txBox="1">
            <a:spLocks noGrp="1"/>
          </p:cNvSpPr>
          <p:nvPr>
            <p:ph type="body" idx="1"/>
          </p:nvPr>
        </p:nvSpPr>
        <p:spPr>
          <a:xfrm>
            <a:off x="152136" y="5856912"/>
            <a:ext cx="10756232" cy="751871"/>
          </a:xfrm>
          <a:prstGeom prst="rect">
            <a:avLst/>
          </a:prstGeom>
          <a:noFill/>
          <a:ln>
            <a:noFill/>
          </a:ln>
        </p:spPr>
        <p:txBody>
          <a:bodyPr spcFirstLastPara="1" wrap="square" lIns="68550" tIns="34275" rIns="68550" bIns="34275" anchor="t" anchorCtr="0">
            <a:noAutofit/>
          </a:bodyPr>
          <a:lstStyle/>
          <a:p>
            <a:pPr marL="0" indent="0" algn="ctr">
              <a:lnSpc>
                <a:spcPct val="100000"/>
              </a:lnSpc>
              <a:spcBef>
                <a:spcPts val="0"/>
              </a:spcBef>
              <a:buClr>
                <a:srgbClr val="1E4E79"/>
              </a:buClr>
              <a:buSzPts val="2200"/>
              <a:buNone/>
            </a:pPr>
            <a:r>
              <a:rPr lang="en-US" sz="2400" dirty="0">
                <a:solidFill>
                  <a:srgbClr val="002060"/>
                </a:solidFill>
                <a:latin typeface="Candara" panose="020E0502030303020204" pitchFamily="34" charset="0"/>
              </a:rPr>
              <a:t>The Arizona Drought Preparedness Annual Report covers drought conditions and preparedness activities for the water year (October 1 - September 30)</a:t>
            </a:r>
            <a:endParaRPr sz="1800" dirty="0">
              <a:solidFill>
                <a:srgbClr val="002060"/>
              </a:solidFill>
              <a:latin typeface="Candara" panose="020E0502030303020204" pitchFamily="34" charset="0"/>
            </a:endParaRPr>
          </a:p>
        </p:txBody>
      </p:sp>
      <p:pic>
        <p:nvPicPr>
          <p:cNvPr id="486" name="Google Shape;486;p8"/>
          <p:cNvPicPr preferRelativeResize="0"/>
          <p:nvPr/>
        </p:nvPicPr>
        <p:blipFill rotWithShape="1">
          <a:blip r:embed="rId3">
            <a:alphaModFix/>
          </a:blip>
          <a:srcRect/>
          <a:stretch/>
        </p:blipFill>
        <p:spPr>
          <a:xfrm>
            <a:off x="495971" y="1089571"/>
            <a:ext cx="3268621" cy="4468797"/>
          </a:xfrm>
          <a:prstGeom prst="rect">
            <a:avLst/>
          </a:prstGeom>
          <a:noFill/>
          <a:ln w="9525" cap="flat" cmpd="sng">
            <a:solidFill>
              <a:srgbClr val="7F7F7F"/>
            </a:solidFill>
            <a:prstDash val="solid"/>
            <a:round/>
            <a:headEnd type="none" w="sm" len="sm"/>
            <a:tailEnd type="none" w="sm" len="sm"/>
          </a:ln>
        </p:spPr>
      </p:pic>
      <p:pic>
        <p:nvPicPr>
          <p:cNvPr id="487" name="Google Shape;487;p8"/>
          <p:cNvPicPr preferRelativeResize="0"/>
          <p:nvPr/>
        </p:nvPicPr>
        <p:blipFill rotWithShape="1">
          <a:blip r:embed="rId4">
            <a:alphaModFix/>
          </a:blip>
          <a:srcRect/>
          <a:stretch/>
        </p:blipFill>
        <p:spPr>
          <a:xfrm>
            <a:off x="4461690" y="1089571"/>
            <a:ext cx="3268620" cy="4468797"/>
          </a:xfrm>
          <a:prstGeom prst="rect">
            <a:avLst/>
          </a:prstGeom>
          <a:noFill/>
          <a:ln w="9525" cap="flat" cmpd="sng">
            <a:solidFill>
              <a:srgbClr val="7F7F7F"/>
            </a:solidFill>
            <a:prstDash val="solid"/>
            <a:round/>
            <a:headEnd type="none" w="sm" len="sm"/>
            <a:tailEnd type="none" w="sm" len="sm"/>
          </a:ln>
        </p:spPr>
      </p:pic>
      <p:pic>
        <p:nvPicPr>
          <p:cNvPr id="488" name="Google Shape;488;p8"/>
          <p:cNvPicPr preferRelativeResize="0"/>
          <p:nvPr/>
        </p:nvPicPr>
        <p:blipFill rotWithShape="1">
          <a:blip r:embed="rId5">
            <a:alphaModFix/>
          </a:blip>
          <a:srcRect/>
          <a:stretch/>
        </p:blipFill>
        <p:spPr>
          <a:xfrm>
            <a:off x="8427409" y="1194601"/>
            <a:ext cx="3268620" cy="4468797"/>
          </a:xfrm>
          <a:prstGeom prst="rect">
            <a:avLst/>
          </a:prstGeom>
          <a:noFill/>
          <a:ln w="9525" cap="flat" cmpd="sng">
            <a:solidFill>
              <a:srgbClr val="7F7F7F"/>
            </a:solidFill>
            <a:prstDash val="solid"/>
            <a:round/>
            <a:headEnd type="none" w="sm" len="sm"/>
            <a:tailEnd type="none" w="sm" len="sm"/>
          </a:ln>
        </p:spPr>
      </p:pic>
      <p:pic>
        <p:nvPicPr>
          <p:cNvPr id="8" name="Google Shape;340;p2">
            <a:extLst>
              <a:ext uri="{FF2B5EF4-FFF2-40B4-BE49-F238E27FC236}">
                <a16:creationId xmlns:a16="http://schemas.microsoft.com/office/drawing/2014/main" id="{7C580E7E-625F-7D42-9A2C-22B0B9814F49}"/>
              </a:ext>
            </a:extLst>
          </p:cNvPr>
          <p:cNvPicPr preferRelativeResize="0"/>
          <p:nvPr/>
        </p:nvPicPr>
        <p:blipFill rotWithShape="1">
          <a:blip r:embed="rId6">
            <a:alphaModFix/>
          </a:blip>
          <a:srcRect/>
          <a:stretch/>
        </p:blipFill>
        <p:spPr>
          <a:xfrm>
            <a:off x="11078591" y="6053202"/>
            <a:ext cx="961273" cy="751870"/>
          </a:xfrm>
          <a:prstGeom prst="roundRect">
            <a:avLst>
              <a:gd name="adj" fmla="val 16667"/>
            </a:avLst>
          </a:prstGeom>
          <a:noFill/>
          <a:ln>
            <a:noFill/>
          </a:ln>
          <a:effectLst>
            <a:outerShdw blurRad="76200" dist="38100" dir="7800000" algn="tl" rotWithShape="0">
              <a:srgbClr val="000000">
                <a:alpha val="40000"/>
              </a:srgbClr>
            </a:outerShdw>
          </a:effectLst>
        </p:spPr>
      </p:pic>
    </p:spTree>
    <p:extLst>
      <p:ext uri="{BB962C8B-B14F-4D97-AF65-F5344CB8AC3E}">
        <p14:creationId xmlns:p14="http://schemas.microsoft.com/office/powerpoint/2010/main" val="1788436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02B98B3-ABD8-4CB9-9F0A-92B41B126C71}"/>
              </a:ext>
            </a:extLst>
          </p:cNvPr>
          <p:cNvSpPr txBox="1">
            <a:spLocks/>
          </p:cNvSpPr>
          <p:nvPr/>
        </p:nvSpPr>
        <p:spPr>
          <a:xfrm>
            <a:off x="958147" y="1366525"/>
            <a:ext cx="3428048" cy="628091"/>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ndara" panose="020E0502030303020204" pitchFamily="34" charset="0"/>
                <a:ea typeface="+mj-ea"/>
                <a:cs typeface="Arial" panose="020B0604020202020204" pitchFamily="34" charset="0"/>
              </a:rPr>
              <a:t>Thank you!</a:t>
            </a:r>
          </a:p>
        </p:txBody>
      </p:sp>
      <p:sp>
        <p:nvSpPr>
          <p:cNvPr id="8" name="Subtitle 2">
            <a:extLst>
              <a:ext uri="{FF2B5EF4-FFF2-40B4-BE49-F238E27FC236}">
                <a16:creationId xmlns:a16="http://schemas.microsoft.com/office/drawing/2014/main" id="{370096DC-B068-4815-98F7-C340A3B64D03}"/>
              </a:ext>
            </a:extLst>
          </p:cNvPr>
          <p:cNvSpPr txBox="1">
            <a:spLocks/>
          </p:cNvSpPr>
          <p:nvPr/>
        </p:nvSpPr>
        <p:spPr>
          <a:xfrm>
            <a:off x="5575660" y="857250"/>
            <a:ext cx="5092340" cy="5143500"/>
          </a:xfrm>
          <a:prstGeom prst="rect">
            <a:avLst/>
          </a:prstGeom>
        </p:spPr>
        <p:txBody>
          <a:bodyPr vert="horz" lIns="68580" tIns="34290" rIns="68580" bIns="3429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28625" marR="0" lvl="0" indent="-428625" algn="l" defTabSz="914400" rtl="0" eaLnBrk="1" fontAlgn="auto" latinLnBrk="0" hangingPunct="1">
              <a:lnSpc>
                <a:spcPct val="90000"/>
              </a:lnSpc>
              <a:spcBef>
                <a:spcPts val="0"/>
              </a:spcBef>
              <a:spcAft>
                <a:spcPts val="90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3F229F66-019E-984D-8889-0DAF83F5C31B}"/>
              </a:ext>
            </a:extLst>
          </p:cNvPr>
          <p:cNvPicPr>
            <a:picLocks noChangeAspect="1"/>
          </p:cNvPicPr>
          <p:nvPr/>
        </p:nvPicPr>
        <p:blipFill rotWithShape="1">
          <a:blip r:embed="rId3">
            <a:extLst>
              <a:ext uri="{28A0092B-C50C-407E-A947-70E740481C1C}">
                <a14:useLocalDpi xmlns:a14="http://schemas.microsoft.com/office/drawing/2010/main" val="0"/>
              </a:ext>
            </a:extLst>
          </a:blip>
          <a:srcRect l="-75" r="34848"/>
          <a:stretch/>
        </p:blipFill>
        <p:spPr>
          <a:xfrm>
            <a:off x="5482225" y="0"/>
            <a:ext cx="6709775" cy="6858000"/>
          </a:xfrm>
          <a:prstGeom prst="rect">
            <a:avLst/>
          </a:prstGeom>
        </p:spPr>
      </p:pic>
      <p:sp>
        <p:nvSpPr>
          <p:cNvPr id="12" name="Subtitle 2">
            <a:extLst>
              <a:ext uri="{FF2B5EF4-FFF2-40B4-BE49-F238E27FC236}">
                <a16:creationId xmlns:a16="http://schemas.microsoft.com/office/drawing/2014/main" id="{06925433-8F81-BA49-928F-B37DB7138205}"/>
              </a:ext>
            </a:extLst>
          </p:cNvPr>
          <p:cNvSpPr txBox="1">
            <a:spLocks/>
          </p:cNvSpPr>
          <p:nvPr/>
        </p:nvSpPr>
        <p:spPr>
          <a:xfrm>
            <a:off x="-1" y="3060298"/>
            <a:ext cx="5482225" cy="2763740"/>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r" defTabSz="914400" rtl="0" eaLnBrk="1" fontAlgn="auto" latinLnBrk="0" hangingPunct="1">
              <a:lnSpc>
                <a:spcPct val="70000"/>
              </a:lnSpc>
              <a:spcBef>
                <a:spcPts val="1000"/>
              </a:spcBef>
              <a:spcAft>
                <a:spcPts val="0"/>
              </a:spcAft>
              <a:buClrTx/>
              <a:buSzTx/>
              <a:buFont typeface="Arial" panose="020B0604020202020204" pitchFamily="34" charset="0"/>
              <a:buChar char="•"/>
              <a:tabLst/>
              <a:defRPr/>
            </a:pPr>
            <a:endParaRPr kumimoji="0" lang="en-US" sz="9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Némesis</a:t>
            </a:r>
            <a:r>
              <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rPr>
              <a:t> Ortiz-</a:t>
            </a:r>
            <a:r>
              <a:rPr kumimoji="0" lang="en-US" sz="2400" b="1" i="0" u="sng" strike="noStrike" kern="1200" cap="none" spc="0" normalizeH="0" baseline="0" noProof="0" dirty="0" err="1">
                <a:ln>
                  <a:noFill/>
                </a:ln>
                <a:solidFill>
                  <a:srgbClr val="002060"/>
                </a:solidFill>
                <a:effectLst/>
                <a:uLnTx/>
                <a:uFillTx/>
                <a:latin typeface="Candara" panose="020E0502030303020204" pitchFamily="34" charset="0"/>
                <a:ea typeface="+mn-ea"/>
                <a:cs typeface="+mn-cs"/>
              </a:rPr>
              <a:t>Declet</a:t>
            </a:r>
            <a:endParaRPr kumimoji="0" lang="en-US" sz="2400" b="1" i="0" u="sng"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1" i="0" u="none" strike="noStrike" kern="1200" cap="none" spc="0" normalizeH="0" baseline="0" noProof="0" dirty="0" err="1">
                <a:ln>
                  <a:noFill/>
                </a:ln>
                <a:solidFill>
                  <a:srgbClr val="002060"/>
                </a:solidFill>
                <a:effectLst/>
                <a:uLnTx/>
                <a:uFillTx/>
                <a:latin typeface="Candara" panose="020E0502030303020204" pitchFamily="34" charset="0"/>
                <a:ea typeface="+mn-ea"/>
                <a:cs typeface="+mn-cs"/>
              </a:rPr>
              <a:t>nortizdeclet@azwater.gov</a:t>
            </a:r>
            <a:endParaRPr kumimoji="0" lang="en-US" sz="1800" b="1"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Drought &amp; Conservation Coordinator</a:t>
            </a: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endParaRPr kumimoji="0" lang="en-US" sz="18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00000"/>
              </a:lnSpc>
              <a:spcBef>
                <a:spcPts val="0"/>
              </a:spcBef>
              <a:spcAft>
                <a:spcPts val="15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60"/>
                </a:solidFill>
                <a:effectLst/>
                <a:uLnTx/>
                <a:uFillTx/>
                <a:latin typeface="Candara" panose="020E0502030303020204" pitchFamily="34" charset="0"/>
                <a:ea typeface="+mn-ea"/>
                <a:cs typeface="+mn-cs"/>
              </a:rPr>
              <a:t>Arizona Department of Water Resources</a:t>
            </a:r>
          </a:p>
        </p:txBody>
      </p:sp>
      <p:pic>
        <p:nvPicPr>
          <p:cNvPr id="7" name="Picture 6">
            <a:extLst>
              <a:ext uri="{FF2B5EF4-FFF2-40B4-BE49-F238E27FC236}">
                <a16:creationId xmlns:a16="http://schemas.microsoft.com/office/drawing/2014/main" id="{9E03236A-881C-D74B-BB00-7CE067956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0453" y="5054505"/>
            <a:ext cx="1901316" cy="1504860"/>
          </a:xfrm>
          <a:prstGeom prst="rect">
            <a:avLst/>
          </a:prstGeom>
        </p:spPr>
      </p:pic>
    </p:spTree>
    <p:extLst>
      <p:ext uri="{BB962C8B-B14F-4D97-AF65-F5344CB8AC3E}">
        <p14:creationId xmlns:p14="http://schemas.microsoft.com/office/powerpoint/2010/main" val="12133012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rPr>
              <a:t>Webinar Logistics – </a:t>
            </a:r>
            <a:r>
              <a:rPr lang="en-US" i="1" dirty="0">
                <a:solidFill>
                  <a:schemeClr val="tx2"/>
                </a:solidFill>
              </a:rPr>
              <a:t>Kennedy Shepard, ADWR</a:t>
            </a:r>
          </a:p>
          <a:p>
            <a:pPr marL="342900" indent="-342900">
              <a:buFont typeface="+mj-lt"/>
              <a:buAutoNum type="arabicPeriod"/>
            </a:pPr>
            <a:r>
              <a:rPr lang="en-US" dirty="0">
                <a:solidFill>
                  <a:schemeClr val="tx2"/>
                </a:solidFill>
              </a:rPr>
              <a:t>ADWR Current Activities </a:t>
            </a:r>
            <a:r>
              <a:rPr lang="en-US" i="1" dirty="0">
                <a:solidFill>
                  <a:schemeClr val="tx2"/>
                </a:solidFill>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rPr>
              <a:t>Arizona Drought Status Update – Nemesis Ortiz-</a:t>
            </a:r>
            <a:r>
              <a:rPr lang="en-US" dirty="0" err="1">
                <a:solidFill>
                  <a:schemeClr val="tx2"/>
                </a:solidFill>
              </a:rPr>
              <a:t>Declet</a:t>
            </a:r>
            <a:r>
              <a:rPr lang="en-US" dirty="0">
                <a:solidFill>
                  <a:schemeClr val="tx2"/>
                </a:solidFill>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highlight>
                  <a:srgbClr val="FFFF00"/>
                </a:highlight>
              </a:rPr>
              <a:t>WMAP Updates – </a:t>
            </a:r>
            <a:r>
              <a:rPr lang="en-US" i="1" dirty="0">
                <a:solidFill>
                  <a:schemeClr val="tx2"/>
                </a:solidFill>
                <a:highlight>
                  <a:srgbClr val="FFFF00"/>
                </a:highlight>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rPr>
              <a:t>Management Plans Update- </a:t>
            </a:r>
            <a:r>
              <a:rPr lang="en-US" i="1" dirty="0">
                <a:solidFill>
                  <a:schemeClr val="tx2"/>
                </a:solidFill>
              </a:rPr>
              <a:t>Amanda Long, ADWR</a:t>
            </a:r>
          </a:p>
          <a:p>
            <a:pPr lvl="1"/>
            <a:r>
              <a:rPr lang="en-US" dirty="0">
                <a:solidFill>
                  <a:schemeClr val="tx2"/>
                </a:solidFill>
              </a:rPr>
              <a:t>Amanda 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rPr>
              <a:t>Call to Council - </a:t>
            </a:r>
            <a:r>
              <a:rPr lang="en-US" i="1" dirty="0">
                <a:solidFill>
                  <a:schemeClr val="tx2"/>
                </a:solidFill>
              </a:rPr>
              <a:t>Council</a:t>
            </a:r>
          </a:p>
          <a:p>
            <a:pPr marL="342900" indent="-342900">
              <a:buFont typeface="+mj-lt"/>
              <a:buAutoNum type="arabicPeriod"/>
            </a:pPr>
            <a:r>
              <a:rPr lang="en-US" dirty="0">
                <a:solidFill>
                  <a:schemeClr val="tx2"/>
                </a:solidFill>
              </a:rPr>
              <a:t>Call to Public - </a:t>
            </a:r>
            <a:r>
              <a:rPr lang="en-US" i="1" dirty="0">
                <a:solidFill>
                  <a:schemeClr val="tx2"/>
                </a:solidFill>
              </a:rPr>
              <a:t>Chair</a:t>
            </a:r>
          </a:p>
          <a:p>
            <a:pPr marL="342900" indent="-342900">
              <a:buFont typeface="+mj-lt"/>
              <a:buAutoNum type="arabicPeriod"/>
            </a:pPr>
            <a:r>
              <a:rPr lang="en-US" dirty="0">
                <a:solidFill>
                  <a:schemeClr val="tx2"/>
                </a:solidFill>
              </a:rPr>
              <a:t>Adjournment - </a:t>
            </a:r>
            <a:r>
              <a:rPr lang="en-US" i="1" dirty="0">
                <a:solidFill>
                  <a:schemeClr val="tx2"/>
                </a:solidFill>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15865518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rPr>
              <a:t>Webinar Logistics – </a:t>
            </a:r>
            <a:r>
              <a:rPr lang="en-US" i="1" dirty="0">
                <a:solidFill>
                  <a:schemeClr val="tx2"/>
                </a:solidFill>
              </a:rPr>
              <a:t>Kennedy Shepard, ADWR</a:t>
            </a:r>
          </a:p>
          <a:p>
            <a:pPr marL="342900" indent="-342900">
              <a:buFont typeface="+mj-lt"/>
              <a:buAutoNum type="arabicPeriod"/>
            </a:pPr>
            <a:r>
              <a:rPr lang="en-US" dirty="0">
                <a:solidFill>
                  <a:schemeClr val="tx2"/>
                </a:solidFill>
              </a:rPr>
              <a:t>ADWR Current Activities </a:t>
            </a:r>
            <a:r>
              <a:rPr lang="en-US" i="1" dirty="0">
                <a:solidFill>
                  <a:schemeClr val="tx2"/>
                </a:solidFill>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rPr>
              <a:t>Arizona Drought Status Update – Nemesis Ortiz-</a:t>
            </a:r>
            <a:r>
              <a:rPr lang="en-US" dirty="0" err="1">
                <a:solidFill>
                  <a:schemeClr val="tx2"/>
                </a:solidFill>
              </a:rPr>
              <a:t>Declet</a:t>
            </a:r>
            <a:r>
              <a:rPr lang="en-US" dirty="0">
                <a:solidFill>
                  <a:schemeClr val="tx2"/>
                </a:solidFill>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rPr>
              <a:t>WMAP Updates – </a:t>
            </a:r>
            <a:r>
              <a:rPr lang="en-US" i="1" dirty="0">
                <a:solidFill>
                  <a:schemeClr val="tx2"/>
                </a:solidFill>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highlight>
                  <a:srgbClr val="FFFF00"/>
                </a:highlight>
              </a:rPr>
              <a:t>Management Plans Update- </a:t>
            </a:r>
            <a:r>
              <a:rPr lang="en-US" i="1" dirty="0">
                <a:solidFill>
                  <a:schemeClr val="tx2"/>
                </a:solidFill>
                <a:highlight>
                  <a:srgbClr val="FFFF00"/>
                </a:highlight>
              </a:rPr>
              <a:t>Amanda Long, ADWR</a:t>
            </a:r>
          </a:p>
          <a:p>
            <a:pPr lvl="1"/>
            <a:r>
              <a:rPr lang="en-US" dirty="0">
                <a:solidFill>
                  <a:schemeClr val="tx2"/>
                </a:solidFill>
              </a:rPr>
              <a:t>Amanda 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rPr>
              <a:t>Call to Council - </a:t>
            </a:r>
            <a:r>
              <a:rPr lang="en-US" i="1" dirty="0">
                <a:solidFill>
                  <a:schemeClr val="tx2"/>
                </a:solidFill>
              </a:rPr>
              <a:t>Council</a:t>
            </a:r>
          </a:p>
          <a:p>
            <a:pPr marL="342900" indent="-342900">
              <a:buFont typeface="+mj-lt"/>
              <a:buAutoNum type="arabicPeriod"/>
            </a:pPr>
            <a:r>
              <a:rPr lang="en-US" dirty="0">
                <a:solidFill>
                  <a:schemeClr val="tx2"/>
                </a:solidFill>
              </a:rPr>
              <a:t>Call to Public - </a:t>
            </a:r>
            <a:r>
              <a:rPr lang="en-US" i="1" dirty="0">
                <a:solidFill>
                  <a:schemeClr val="tx2"/>
                </a:solidFill>
              </a:rPr>
              <a:t>Chair</a:t>
            </a:r>
          </a:p>
          <a:p>
            <a:pPr marL="342900" indent="-342900">
              <a:buFont typeface="+mj-lt"/>
              <a:buAutoNum type="arabicPeriod"/>
            </a:pPr>
            <a:r>
              <a:rPr lang="en-US" dirty="0">
                <a:solidFill>
                  <a:schemeClr val="tx2"/>
                </a:solidFill>
              </a:rPr>
              <a:t>Adjournment - </a:t>
            </a:r>
            <a:r>
              <a:rPr lang="en-US" i="1" dirty="0">
                <a:solidFill>
                  <a:schemeClr val="tx2"/>
                </a:solidFill>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3105871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98CCB-6298-440B-82F8-42BFA8F0A716}"/>
              </a:ext>
            </a:extLst>
          </p:cNvPr>
          <p:cNvSpPr>
            <a:spLocks noGrp="1"/>
          </p:cNvSpPr>
          <p:nvPr>
            <p:ph type="ctrTitle"/>
          </p:nvPr>
        </p:nvSpPr>
        <p:spPr>
          <a:xfrm>
            <a:off x="2209800" y="1648892"/>
            <a:ext cx="7772400" cy="1780108"/>
          </a:xfrm>
        </p:spPr>
        <p:txBody>
          <a:bodyPr anchor="ctr"/>
          <a:lstStyle/>
          <a:p>
            <a:r>
              <a:rPr lang="en-US"/>
              <a:t>Management Plans Update</a:t>
            </a:r>
          </a:p>
        </p:txBody>
      </p:sp>
      <p:sp>
        <p:nvSpPr>
          <p:cNvPr id="3" name="Subtitle 2">
            <a:extLst>
              <a:ext uri="{FF2B5EF4-FFF2-40B4-BE49-F238E27FC236}">
                <a16:creationId xmlns:a16="http://schemas.microsoft.com/office/drawing/2014/main" id="{2BEBCD9E-D285-4477-B824-63BC13DFEBD3}"/>
              </a:ext>
            </a:extLst>
          </p:cNvPr>
          <p:cNvSpPr>
            <a:spLocks noGrp="1"/>
          </p:cNvSpPr>
          <p:nvPr>
            <p:ph type="subTitle" idx="1"/>
          </p:nvPr>
        </p:nvSpPr>
        <p:spPr>
          <a:xfrm>
            <a:off x="2895600" y="2926907"/>
            <a:ext cx="6400800" cy="2409200"/>
          </a:xfrm>
        </p:spPr>
        <p:txBody>
          <a:bodyPr vert="horz" lIns="91440" tIns="45720" rIns="91440" bIns="45720" rtlCol="0" anchor="t">
            <a:normAutofit/>
          </a:bodyPr>
          <a:lstStyle/>
          <a:p>
            <a:pPr algn="r"/>
            <a:r>
              <a:rPr lang="en-US" dirty="0"/>
              <a:t>Santa Cruz AMA GUAC Meeting</a:t>
            </a:r>
          </a:p>
          <a:p>
            <a:pPr algn="r"/>
            <a:r>
              <a:rPr lang="en-US" dirty="0"/>
              <a:t>February 3, 2021</a:t>
            </a:r>
          </a:p>
          <a:p>
            <a:pPr algn="r"/>
            <a:endParaRPr lang="en-US" dirty="0"/>
          </a:p>
          <a:p>
            <a:pPr algn="r"/>
            <a:r>
              <a:rPr lang="en-US" dirty="0"/>
              <a:t>Amanda Long</a:t>
            </a:r>
          </a:p>
          <a:p>
            <a:pPr algn="r"/>
            <a:r>
              <a:rPr lang="en-US" dirty="0"/>
              <a:t>Management Plans Program Coordinator</a:t>
            </a:r>
          </a:p>
        </p:txBody>
      </p:sp>
      <p:pic>
        <p:nvPicPr>
          <p:cNvPr id="4" name="Picture 3">
            <a:extLst>
              <a:ext uri="{FF2B5EF4-FFF2-40B4-BE49-F238E27FC236}">
                <a16:creationId xmlns:a16="http://schemas.microsoft.com/office/drawing/2014/main" id="{F9875B63-024A-4E28-B57E-07AB7F6D4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1" y="3368040"/>
            <a:ext cx="2234367" cy="1737360"/>
          </a:xfrm>
          <a:prstGeom prst="rect">
            <a:avLst/>
          </a:prstGeom>
        </p:spPr>
      </p:pic>
    </p:spTree>
    <p:extLst>
      <p:ext uri="{BB962C8B-B14F-4D97-AF65-F5344CB8AC3E}">
        <p14:creationId xmlns:p14="http://schemas.microsoft.com/office/powerpoint/2010/main" val="3529295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C3F7-1ADD-4116-AEC2-8AC5670C6640}"/>
              </a:ext>
            </a:extLst>
          </p:cNvPr>
          <p:cNvSpPr>
            <a:spLocks noGrp="1"/>
          </p:cNvSpPr>
          <p:nvPr>
            <p:ph type="title"/>
          </p:nvPr>
        </p:nvSpPr>
        <p:spPr/>
        <p:txBody>
          <a:bodyPr/>
          <a:lstStyle/>
          <a:p>
            <a:r>
              <a:rPr lang="en-US"/>
              <a:t>Fourth Management Plans</a:t>
            </a:r>
          </a:p>
        </p:txBody>
      </p:sp>
      <p:sp>
        <p:nvSpPr>
          <p:cNvPr id="3" name="Text Placeholder 2">
            <a:extLst>
              <a:ext uri="{FF2B5EF4-FFF2-40B4-BE49-F238E27FC236}">
                <a16:creationId xmlns:a16="http://schemas.microsoft.com/office/drawing/2014/main" id="{6860ED52-C702-4505-8F16-7C79C38443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2F47CD-AFB0-4D4F-AEBA-43EF0833421E}"/>
              </a:ext>
            </a:extLst>
          </p:cNvPr>
          <p:cNvSpPr>
            <a:spLocks noGrp="1"/>
          </p:cNvSpPr>
          <p:nvPr>
            <p:ph type="sldNum" sz="quarter" idx="12"/>
          </p:nvPr>
        </p:nvSpPr>
        <p:spPr/>
        <p:txBody>
          <a:bodyPr/>
          <a:lstStyle/>
          <a:p>
            <a:pPr>
              <a:defRPr/>
            </a:pPr>
            <a:fld id="{1A8666D9-BE27-4340-8C56-1701C85A723C}" type="slidenum">
              <a:rPr lang="en-US" kern="0" smtClean="0">
                <a:solidFill>
                  <a:srgbClr val="073E87"/>
                </a:solidFill>
              </a:rPr>
              <a:pPr>
                <a:defRPr/>
              </a:pPr>
              <a:t>28</a:t>
            </a:fld>
            <a:endParaRPr lang="en-US" kern="0" dirty="0">
              <a:solidFill>
                <a:srgbClr val="073E87"/>
              </a:solidFill>
            </a:endParaRPr>
          </a:p>
        </p:txBody>
      </p:sp>
      <p:pic>
        <p:nvPicPr>
          <p:cNvPr id="5" name="Picture 4">
            <a:extLst>
              <a:ext uri="{FF2B5EF4-FFF2-40B4-BE49-F238E27FC236}">
                <a16:creationId xmlns:a16="http://schemas.microsoft.com/office/drawing/2014/main" id="{D8A801E3-0641-4F05-947A-6532F3978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22489141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6C564446-242D-4C8B-A6BF-29473BF0988E}"/>
              </a:ext>
            </a:extLst>
          </p:cNvPr>
          <p:cNvGraphicFramePr>
            <a:graphicFrameLocks/>
          </p:cNvGraphicFramePr>
          <p:nvPr/>
        </p:nvGraphicFramePr>
        <p:xfrm>
          <a:off x="1524000" y="1808252"/>
          <a:ext cx="9144000" cy="50086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EE96170-A2FB-4902-B5E4-299F6C57E6F6}"/>
              </a:ext>
            </a:extLst>
          </p:cNvPr>
          <p:cNvSpPr>
            <a:spLocks noGrp="1"/>
          </p:cNvSpPr>
          <p:nvPr>
            <p:ph type="title"/>
          </p:nvPr>
        </p:nvSpPr>
        <p:spPr/>
        <p:txBody>
          <a:bodyPr/>
          <a:lstStyle/>
          <a:p>
            <a:r>
              <a:rPr lang="en-US" dirty="0"/>
              <a:t>4MP Adoption Timeline</a:t>
            </a:r>
          </a:p>
        </p:txBody>
      </p:sp>
      <p:sp>
        <p:nvSpPr>
          <p:cNvPr id="8" name="TextBox 7">
            <a:extLst>
              <a:ext uri="{FF2B5EF4-FFF2-40B4-BE49-F238E27FC236}">
                <a16:creationId xmlns:a16="http://schemas.microsoft.com/office/drawing/2014/main" id="{D21A2A4D-89A4-4840-AE53-C64F9DB3ED4F}"/>
              </a:ext>
            </a:extLst>
          </p:cNvPr>
          <p:cNvSpPr txBox="1"/>
          <p:nvPr/>
        </p:nvSpPr>
        <p:spPr>
          <a:xfrm>
            <a:off x="1524000" y="5568598"/>
            <a:ext cx="9144000" cy="646331"/>
          </a:xfrm>
          <a:prstGeom prst="rect">
            <a:avLst/>
          </a:prstGeom>
          <a:noFill/>
        </p:spPr>
        <p:txBody>
          <a:bodyPr wrap="square" rtlCol="0">
            <a:spAutoFit/>
          </a:bodyPr>
          <a:lstStyle/>
          <a:p>
            <a:pPr algn="ctr"/>
            <a:r>
              <a:rPr lang="en-US" i="1"/>
              <a:t>Conservation Program Requirements go into effect at least 2 years after a plan is adopted.</a:t>
            </a:r>
          </a:p>
          <a:p>
            <a:pPr algn="ctr"/>
            <a:r>
              <a:rPr lang="en-US" i="1"/>
              <a:t>ADWR shifts the actual effective date past the 2 year mark to line up with Reporting Years. </a:t>
            </a:r>
          </a:p>
        </p:txBody>
      </p:sp>
      <p:pic>
        <p:nvPicPr>
          <p:cNvPr id="6" name="Picture 5">
            <a:extLst>
              <a:ext uri="{FF2B5EF4-FFF2-40B4-BE49-F238E27FC236}">
                <a16:creationId xmlns:a16="http://schemas.microsoft.com/office/drawing/2014/main" id="{0B1F7354-CAAA-422C-87B4-353D6FB197B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grpSp>
        <p:nvGrpSpPr>
          <p:cNvPr id="7" name="Group 6">
            <a:extLst>
              <a:ext uri="{FF2B5EF4-FFF2-40B4-BE49-F238E27FC236}">
                <a16:creationId xmlns:a16="http://schemas.microsoft.com/office/drawing/2014/main" id="{4BC4DF77-DF37-45E5-A438-E08AF85FEDAC}"/>
              </a:ext>
            </a:extLst>
          </p:cNvPr>
          <p:cNvGrpSpPr/>
          <p:nvPr/>
        </p:nvGrpSpPr>
        <p:grpSpPr>
          <a:xfrm>
            <a:off x="1832225" y="3810261"/>
            <a:ext cx="2722653" cy="1460383"/>
            <a:chOff x="309860" y="1543110"/>
            <a:chExt cx="2743200" cy="2343671"/>
          </a:xfrm>
          <a:solidFill>
            <a:schemeClr val="tx2"/>
          </a:solidFill>
        </p:grpSpPr>
        <p:sp>
          <p:nvSpPr>
            <p:cNvPr id="9" name="Rectangle: Rounded Corners 8">
              <a:extLst>
                <a:ext uri="{FF2B5EF4-FFF2-40B4-BE49-F238E27FC236}">
                  <a16:creationId xmlns:a16="http://schemas.microsoft.com/office/drawing/2014/main" id="{BCF2C2C8-BEC9-453B-83B1-ED40FDC243DB}"/>
                </a:ext>
              </a:extLst>
            </p:cNvPr>
            <p:cNvSpPr/>
            <p:nvPr/>
          </p:nvSpPr>
          <p:spPr>
            <a:xfrm>
              <a:off x="309860" y="1543110"/>
              <a:ext cx="2743200" cy="2343671"/>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0" name="Rectangle: Rounded Corners 4">
              <a:extLst>
                <a:ext uri="{FF2B5EF4-FFF2-40B4-BE49-F238E27FC236}">
                  <a16:creationId xmlns:a16="http://schemas.microsoft.com/office/drawing/2014/main" id="{50CAB455-D2F4-4C75-A97C-3858A9E24723}"/>
                </a:ext>
              </a:extLst>
            </p:cNvPr>
            <p:cNvSpPr txBox="1"/>
            <p:nvPr/>
          </p:nvSpPr>
          <p:spPr>
            <a:xfrm>
              <a:off x="424269" y="1657520"/>
              <a:ext cx="2514382" cy="21148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114300" lvl="1" indent="-114300" defTabSz="577850">
                <a:lnSpc>
                  <a:spcPct val="90000"/>
                </a:lnSpc>
                <a:spcBef>
                  <a:spcPct val="0"/>
                </a:spcBef>
                <a:spcAft>
                  <a:spcPct val="15000"/>
                </a:spcAft>
                <a:buChar char="•"/>
              </a:pPr>
              <a:r>
                <a:rPr lang="en-US" sz="1900" b="1">
                  <a:solidFill>
                    <a:schemeClr val="accent3"/>
                  </a:solidFill>
                </a:rPr>
                <a:t>Final Adoption: Spring 2020</a:t>
              </a:r>
            </a:p>
            <a:p>
              <a:pPr marL="114300" lvl="1" indent="-114300" defTabSz="577850">
                <a:lnSpc>
                  <a:spcPct val="90000"/>
                </a:lnSpc>
                <a:spcBef>
                  <a:spcPct val="0"/>
                </a:spcBef>
                <a:spcAft>
                  <a:spcPct val="15000"/>
                </a:spcAft>
                <a:buChar char="•"/>
              </a:pPr>
              <a:r>
                <a:rPr lang="en-US" sz="1900" b="1">
                  <a:solidFill>
                    <a:schemeClr val="accent3"/>
                  </a:solidFill>
                </a:rPr>
                <a:t>Programs Effective: January 2023</a:t>
              </a:r>
            </a:p>
          </p:txBody>
        </p:sp>
      </p:grpSp>
      <p:grpSp>
        <p:nvGrpSpPr>
          <p:cNvPr id="20" name="Group 19">
            <a:extLst>
              <a:ext uri="{FF2B5EF4-FFF2-40B4-BE49-F238E27FC236}">
                <a16:creationId xmlns:a16="http://schemas.microsoft.com/office/drawing/2014/main" id="{56D83B30-9283-4FF8-AFB0-7668C28BC622}"/>
              </a:ext>
            </a:extLst>
          </p:cNvPr>
          <p:cNvGrpSpPr/>
          <p:nvPr/>
        </p:nvGrpSpPr>
        <p:grpSpPr>
          <a:xfrm>
            <a:off x="7628565" y="3810261"/>
            <a:ext cx="2722653" cy="1460383"/>
            <a:chOff x="309860" y="1543110"/>
            <a:chExt cx="2743200" cy="2343671"/>
          </a:xfrm>
          <a:solidFill>
            <a:schemeClr val="tx2"/>
          </a:solidFill>
        </p:grpSpPr>
        <p:sp>
          <p:nvSpPr>
            <p:cNvPr id="21" name="Rectangle: Rounded Corners 20">
              <a:extLst>
                <a:ext uri="{FF2B5EF4-FFF2-40B4-BE49-F238E27FC236}">
                  <a16:creationId xmlns:a16="http://schemas.microsoft.com/office/drawing/2014/main" id="{C9079258-4E40-4616-A531-5CFC0EE068FD}"/>
                </a:ext>
              </a:extLst>
            </p:cNvPr>
            <p:cNvSpPr/>
            <p:nvPr/>
          </p:nvSpPr>
          <p:spPr>
            <a:xfrm>
              <a:off x="309860" y="1543110"/>
              <a:ext cx="2743200" cy="2343671"/>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Rectangle: Rounded Corners 4">
              <a:extLst>
                <a:ext uri="{FF2B5EF4-FFF2-40B4-BE49-F238E27FC236}">
                  <a16:creationId xmlns:a16="http://schemas.microsoft.com/office/drawing/2014/main" id="{57FD4720-6D0F-4F0F-BACD-C1061C8D32C5}"/>
                </a:ext>
              </a:extLst>
            </p:cNvPr>
            <p:cNvSpPr txBox="1"/>
            <p:nvPr/>
          </p:nvSpPr>
          <p:spPr>
            <a:xfrm>
              <a:off x="424269" y="1657520"/>
              <a:ext cx="2514382" cy="21148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114300" lvl="1" indent="-114300" defTabSz="577850">
                <a:lnSpc>
                  <a:spcPct val="90000"/>
                </a:lnSpc>
                <a:spcBef>
                  <a:spcPct val="0"/>
                </a:spcBef>
                <a:spcAft>
                  <a:spcPct val="15000"/>
                </a:spcAft>
                <a:buChar char="•"/>
              </a:pPr>
              <a:r>
                <a:rPr lang="en-US" sz="1900" b="1" dirty="0">
                  <a:solidFill>
                    <a:schemeClr val="accent3"/>
                  </a:solidFill>
                </a:rPr>
                <a:t>Final Adoption: </a:t>
              </a:r>
              <a:br>
                <a:rPr lang="en-US" sz="1900" b="1" dirty="0">
                  <a:solidFill>
                    <a:schemeClr val="accent3"/>
                  </a:solidFill>
                </a:rPr>
              </a:br>
              <a:r>
                <a:rPr lang="en-US" sz="1900" b="1" dirty="0">
                  <a:solidFill>
                    <a:schemeClr val="accent3"/>
                  </a:solidFill>
                </a:rPr>
                <a:t>Winter 2020</a:t>
              </a:r>
            </a:p>
            <a:p>
              <a:pPr marL="114300" lvl="1" indent="-114300" defTabSz="577850">
                <a:lnSpc>
                  <a:spcPct val="90000"/>
                </a:lnSpc>
                <a:spcBef>
                  <a:spcPct val="0"/>
                </a:spcBef>
                <a:spcAft>
                  <a:spcPct val="15000"/>
                </a:spcAft>
                <a:buChar char="•"/>
              </a:pPr>
              <a:r>
                <a:rPr lang="en-US" sz="1900" b="1" dirty="0">
                  <a:solidFill>
                    <a:schemeClr val="accent3"/>
                  </a:solidFill>
                </a:rPr>
                <a:t>Programs Effective: January 2023</a:t>
              </a:r>
            </a:p>
          </p:txBody>
        </p:sp>
      </p:grpSp>
      <p:grpSp>
        <p:nvGrpSpPr>
          <p:cNvPr id="23" name="Group 22">
            <a:extLst>
              <a:ext uri="{FF2B5EF4-FFF2-40B4-BE49-F238E27FC236}">
                <a16:creationId xmlns:a16="http://schemas.microsoft.com/office/drawing/2014/main" id="{1BF92EFE-3154-4601-944E-1A7859627117}"/>
              </a:ext>
            </a:extLst>
          </p:cNvPr>
          <p:cNvGrpSpPr/>
          <p:nvPr/>
        </p:nvGrpSpPr>
        <p:grpSpPr>
          <a:xfrm>
            <a:off x="4730395" y="3810261"/>
            <a:ext cx="2722653" cy="1460383"/>
            <a:chOff x="309860" y="1543110"/>
            <a:chExt cx="2743200" cy="2343671"/>
          </a:xfrm>
          <a:solidFill>
            <a:schemeClr val="tx2"/>
          </a:solidFill>
        </p:grpSpPr>
        <p:sp>
          <p:nvSpPr>
            <p:cNvPr id="24" name="Rectangle: Rounded Corners 23">
              <a:extLst>
                <a:ext uri="{FF2B5EF4-FFF2-40B4-BE49-F238E27FC236}">
                  <a16:creationId xmlns:a16="http://schemas.microsoft.com/office/drawing/2014/main" id="{835988F5-2FE6-4237-AA45-68C9303BF646}"/>
                </a:ext>
              </a:extLst>
            </p:cNvPr>
            <p:cNvSpPr/>
            <p:nvPr/>
          </p:nvSpPr>
          <p:spPr>
            <a:xfrm>
              <a:off x="309860" y="1543110"/>
              <a:ext cx="2743200" cy="2343671"/>
            </a:xfrm>
            <a:prstGeom prst="roundRect">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F983BF75-53EA-4DC8-897A-C5A047D8042D}"/>
                </a:ext>
              </a:extLst>
            </p:cNvPr>
            <p:cNvSpPr txBox="1"/>
            <p:nvPr/>
          </p:nvSpPr>
          <p:spPr>
            <a:xfrm>
              <a:off x="424269" y="1657520"/>
              <a:ext cx="2514382" cy="211485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114300" lvl="1" indent="-114300" defTabSz="577850">
                <a:lnSpc>
                  <a:spcPct val="90000"/>
                </a:lnSpc>
                <a:spcBef>
                  <a:spcPct val="0"/>
                </a:spcBef>
                <a:spcAft>
                  <a:spcPct val="15000"/>
                </a:spcAft>
                <a:buChar char="•"/>
              </a:pPr>
              <a:r>
                <a:rPr lang="en-US" sz="1900" b="1" dirty="0">
                  <a:solidFill>
                    <a:schemeClr val="accent3"/>
                  </a:solidFill>
                </a:rPr>
                <a:t>Final Adoption: </a:t>
              </a:r>
              <a:endParaRPr lang="en-US" sz="2000" dirty="0">
                <a:solidFill>
                  <a:schemeClr val="accent3"/>
                </a:solidFill>
              </a:endParaRPr>
            </a:p>
            <a:p>
              <a:pPr marL="0" lvl="1" defTabSz="577850">
                <a:lnSpc>
                  <a:spcPct val="90000"/>
                </a:lnSpc>
                <a:spcBef>
                  <a:spcPct val="0"/>
                </a:spcBef>
                <a:spcAft>
                  <a:spcPct val="15000"/>
                </a:spcAft>
              </a:pPr>
              <a:r>
                <a:rPr lang="en-US" sz="1900" b="1" dirty="0">
                  <a:solidFill>
                    <a:schemeClr val="accent3"/>
                  </a:solidFill>
                </a:rPr>
                <a:t>  Fall 2020</a:t>
              </a:r>
              <a:endParaRPr lang="en-US" sz="2000" dirty="0">
                <a:solidFill>
                  <a:schemeClr val="accent3"/>
                </a:solidFill>
              </a:endParaRPr>
            </a:p>
            <a:p>
              <a:pPr marL="114300" lvl="1" indent="-114300" defTabSz="577850">
                <a:lnSpc>
                  <a:spcPct val="90000"/>
                </a:lnSpc>
                <a:spcBef>
                  <a:spcPct val="0"/>
                </a:spcBef>
                <a:spcAft>
                  <a:spcPct val="15000"/>
                </a:spcAft>
                <a:buChar char="•"/>
              </a:pPr>
              <a:r>
                <a:rPr lang="en-US" sz="1900" b="1" dirty="0">
                  <a:solidFill>
                    <a:schemeClr val="accent3"/>
                  </a:solidFill>
                </a:rPr>
                <a:t>Programs Effective: January 2023</a:t>
              </a:r>
            </a:p>
          </p:txBody>
        </p:sp>
      </p:grpSp>
      <p:graphicFrame>
        <p:nvGraphicFramePr>
          <p:cNvPr id="26" name="Diagram 25">
            <a:extLst>
              <a:ext uri="{FF2B5EF4-FFF2-40B4-BE49-F238E27FC236}">
                <a16:creationId xmlns:a16="http://schemas.microsoft.com/office/drawing/2014/main" id="{98E1A9F5-C50F-443C-BFE8-C319E579A754}"/>
              </a:ext>
            </a:extLst>
          </p:cNvPr>
          <p:cNvGraphicFramePr/>
          <p:nvPr/>
        </p:nvGraphicFramePr>
        <p:xfrm>
          <a:off x="1524000" y="1303693"/>
          <a:ext cx="9144000" cy="233335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Slide Number Placeholder 3">
            <a:extLst>
              <a:ext uri="{FF2B5EF4-FFF2-40B4-BE49-F238E27FC236}">
                <a16:creationId xmlns:a16="http://schemas.microsoft.com/office/drawing/2014/main" id="{F48A37E0-A42D-9145-93BF-AA0C04A97BD6}"/>
              </a:ext>
            </a:extLst>
          </p:cNvPr>
          <p:cNvSpPr>
            <a:spLocks noGrp="1"/>
          </p:cNvSpPr>
          <p:nvPr>
            <p:ph type="sldNum" sz="quarter" idx="12"/>
          </p:nvPr>
        </p:nvSpPr>
        <p:spPr>
          <a:xfrm>
            <a:off x="5510807" y="6304863"/>
            <a:ext cx="1161826" cy="365125"/>
          </a:xfrm>
        </p:spPr>
        <p:txBody>
          <a:bodyPr/>
          <a:lstStyle/>
          <a:p>
            <a:pPr>
              <a:defRPr/>
            </a:pPr>
            <a:fld id="{1A8666D9-BE27-4340-8C56-1701C85A723C}" type="slidenum">
              <a:rPr lang="en-US" kern="0" smtClean="0">
                <a:solidFill>
                  <a:srgbClr val="073E87"/>
                </a:solidFill>
              </a:rPr>
              <a:pPr>
                <a:defRPr/>
              </a:pPr>
              <a:t>29</a:t>
            </a:fld>
            <a:endParaRPr lang="en-US" kern="0" dirty="0">
              <a:solidFill>
                <a:srgbClr val="073E87"/>
              </a:solidFill>
            </a:endParaRPr>
          </a:p>
        </p:txBody>
      </p:sp>
    </p:spTree>
    <p:extLst>
      <p:ext uri="{BB962C8B-B14F-4D97-AF65-F5344CB8AC3E}">
        <p14:creationId xmlns:p14="http://schemas.microsoft.com/office/powerpoint/2010/main" val="3842801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highlight>
                  <a:srgbClr val="FFFF00"/>
                </a:highlight>
              </a:rPr>
              <a:t>Webinar Logistics – </a:t>
            </a:r>
            <a:r>
              <a:rPr lang="en-US" i="1" dirty="0">
                <a:solidFill>
                  <a:schemeClr val="tx2"/>
                </a:solidFill>
                <a:highlight>
                  <a:srgbClr val="FFFF00"/>
                </a:highlight>
              </a:rPr>
              <a:t>Kennedy Shepard, ADWR</a:t>
            </a:r>
          </a:p>
          <a:p>
            <a:pPr marL="342900" indent="-342900">
              <a:buFont typeface="+mj-lt"/>
              <a:buAutoNum type="arabicPeriod"/>
            </a:pPr>
            <a:r>
              <a:rPr lang="en-US" dirty="0">
                <a:solidFill>
                  <a:schemeClr val="tx2"/>
                </a:solidFill>
              </a:rPr>
              <a:t>ADWR Current Activities </a:t>
            </a:r>
            <a:r>
              <a:rPr lang="en-US" i="1" dirty="0">
                <a:solidFill>
                  <a:schemeClr val="tx2"/>
                </a:solidFill>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rPr>
              <a:t>Arizona Drought Status Update – Nemesis Ortiz-</a:t>
            </a:r>
            <a:r>
              <a:rPr lang="en-US" dirty="0" err="1">
                <a:solidFill>
                  <a:schemeClr val="tx2"/>
                </a:solidFill>
              </a:rPr>
              <a:t>Declet</a:t>
            </a:r>
            <a:r>
              <a:rPr lang="en-US" dirty="0">
                <a:solidFill>
                  <a:schemeClr val="tx2"/>
                </a:solidFill>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rPr>
              <a:t>WMAP Updates – </a:t>
            </a:r>
            <a:r>
              <a:rPr lang="en-US" i="1" dirty="0">
                <a:solidFill>
                  <a:schemeClr val="tx2"/>
                </a:solidFill>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rPr>
              <a:t>Management Plans Update- </a:t>
            </a:r>
            <a:r>
              <a:rPr lang="en-US" i="1" dirty="0">
                <a:solidFill>
                  <a:schemeClr val="tx2"/>
                </a:solidFill>
              </a:rPr>
              <a:t>Amanda Long, ADWR</a:t>
            </a:r>
          </a:p>
          <a:p>
            <a:pPr lvl="1"/>
            <a:r>
              <a:rPr lang="en-US" dirty="0">
                <a:solidFill>
                  <a:schemeClr val="tx2"/>
                </a:solidFill>
              </a:rPr>
              <a:t>Amanda 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rPr>
              <a:t>Call to Council - </a:t>
            </a:r>
            <a:r>
              <a:rPr lang="en-US" i="1" dirty="0">
                <a:solidFill>
                  <a:schemeClr val="tx2"/>
                </a:solidFill>
              </a:rPr>
              <a:t>Council</a:t>
            </a:r>
          </a:p>
          <a:p>
            <a:pPr marL="342900" indent="-342900">
              <a:buFont typeface="+mj-lt"/>
              <a:buAutoNum type="arabicPeriod"/>
            </a:pPr>
            <a:r>
              <a:rPr lang="en-US" dirty="0">
                <a:solidFill>
                  <a:schemeClr val="tx2"/>
                </a:solidFill>
              </a:rPr>
              <a:t>Call to Public - </a:t>
            </a:r>
            <a:r>
              <a:rPr lang="en-US" i="1" dirty="0">
                <a:solidFill>
                  <a:schemeClr val="tx2"/>
                </a:solidFill>
              </a:rPr>
              <a:t>Chair</a:t>
            </a:r>
          </a:p>
          <a:p>
            <a:pPr marL="342900" indent="-342900">
              <a:buFont typeface="+mj-lt"/>
              <a:buAutoNum type="arabicPeriod"/>
            </a:pPr>
            <a:r>
              <a:rPr lang="en-US" dirty="0">
                <a:solidFill>
                  <a:schemeClr val="tx2"/>
                </a:solidFill>
              </a:rPr>
              <a:t>Adjournment - </a:t>
            </a:r>
            <a:r>
              <a:rPr lang="en-US" i="1" dirty="0">
                <a:solidFill>
                  <a:schemeClr val="tx2"/>
                </a:solidFill>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31265320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5C3F7-1ADD-4116-AEC2-8AC5670C6640}"/>
              </a:ext>
            </a:extLst>
          </p:cNvPr>
          <p:cNvSpPr>
            <a:spLocks noGrp="1"/>
          </p:cNvSpPr>
          <p:nvPr>
            <p:ph type="title"/>
          </p:nvPr>
        </p:nvSpPr>
        <p:spPr/>
        <p:txBody>
          <a:bodyPr/>
          <a:lstStyle/>
          <a:p>
            <a:r>
              <a:rPr lang="en-US"/>
              <a:t>Fifth Management Plans</a:t>
            </a:r>
          </a:p>
        </p:txBody>
      </p:sp>
      <p:sp>
        <p:nvSpPr>
          <p:cNvPr id="3" name="Text Placeholder 2">
            <a:extLst>
              <a:ext uri="{FF2B5EF4-FFF2-40B4-BE49-F238E27FC236}">
                <a16:creationId xmlns:a16="http://schemas.microsoft.com/office/drawing/2014/main" id="{6860ED52-C702-4505-8F16-7C79C38443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92F47CD-AFB0-4D4F-AEBA-43EF0833421E}"/>
              </a:ext>
            </a:extLst>
          </p:cNvPr>
          <p:cNvSpPr>
            <a:spLocks noGrp="1"/>
          </p:cNvSpPr>
          <p:nvPr>
            <p:ph type="sldNum" sz="quarter" idx="12"/>
          </p:nvPr>
        </p:nvSpPr>
        <p:spPr/>
        <p:txBody>
          <a:bodyPr/>
          <a:lstStyle/>
          <a:p>
            <a:pPr>
              <a:defRPr/>
            </a:pPr>
            <a:fld id="{1A8666D9-BE27-4340-8C56-1701C85A723C}" type="slidenum">
              <a:rPr lang="en-US" kern="0" smtClean="0">
                <a:solidFill>
                  <a:srgbClr val="073E87"/>
                </a:solidFill>
              </a:rPr>
              <a:pPr>
                <a:defRPr/>
              </a:pPr>
              <a:t>30</a:t>
            </a:fld>
            <a:endParaRPr lang="en-US" kern="0">
              <a:solidFill>
                <a:srgbClr val="073E87"/>
              </a:solidFill>
            </a:endParaRPr>
          </a:p>
        </p:txBody>
      </p:sp>
      <p:pic>
        <p:nvPicPr>
          <p:cNvPr id="5" name="Picture 4">
            <a:extLst>
              <a:ext uri="{FF2B5EF4-FFF2-40B4-BE49-F238E27FC236}">
                <a16:creationId xmlns:a16="http://schemas.microsoft.com/office/drawing/2014/main" id="{D8A801E3-0641-4F05-947A-6532F3978B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1997806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ED0AFC-DFFB-4EDD-973D-33AB63C8D54E}"/>
              </a:ext>
            </a:extLst>
          </p:cNvPr>
          <p:cNvSpPr>
            <a:spLocks noGrp="1"/>
          </p:cNvSpPr>
          <p:nvPr>
            <p:ph type="sldNum" sz="quarter" idx="12"/>
          </p:nvPr>
        </p:nvSpPr>
        <p:spPr>
          <a:xfrm>
            <a:off x="5515089" y="5737154"/>
            <a:ext cx="1161826" cy="273844"/>
          </a:xfrm>
        </p:spPr>
        <p:txBody>
          <a:bodyPr/>
          <a:lstStyle/>
          <a:p>
            <a:fld id="{1A8666D9-BE27-4340-8C56-1701C85A723C}" type="slidenum">
              <a:rPr lang="en-US" smtClean="0">
                <a:solidFill>
                  <a:schemeClr val="bg1"/>
                </a:solidFill>
              </a:rPr>
              <a:t>31</a:t>
            </a:fld>
            <a:endParaRPr lang="en-US" dirty="0">
              <a:solidFill>
                <a:schemeClr val="bg1"/>
              </a:solidFill>
            </a:endParaRPr>
          </a:p>
        </p:txBody>
      </p:sp>
      <p:graphicFrame>
        <p:nvGraphicFramePr>
          <p:cNvPr id="4" name="Diagram 3">
            <a:extLst>
              <a:ext uri="{FF2B5EF4-FFF2-40B4-BE49-F238E27FC236}">
                <a16:creationId xmlns:a16="http://schemas.microsoft.com/office/drawing/2014/main" id="{99F9E54F-3309-4CD0-A6D8-EA0A3BB86DBA}"/>
              </a:ext>
            </a:extLst>
          </p:cNvPr>
          <p:cNvGraphicFramePr/>
          <p:nvPr/>
        </p:nvGraphicFramePr>
        <p:xfrm>
          <a:off x="1638300" y="2238789"/>
          <a:ext cx="8915400" cy="3761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DEE96170-A2FB-4902-B5E4-299F6C57E6F6}"/>
              </a:ext>
            </a:extLst>
          </p:cNvPr>
          <p:cNvSpPr>
            <a:spLocks noGrp="1"/>
          </p:cNvSpPr>
          <p:nvPr>
            <p:ph type="title"/>
          </p:nvPr>
        </p:nvSpPr>
        <p:spPr/>
        <p:txBody>
          <a:bodyPr>
            <a:normAutofit/>
          </a:bodyPr>
          <a:lstStyle/>
          <a:p>
            <a:r>
              <a:rPr lang="en-US" dirty="0"/>
              <a:t>Estimated 5MP Timeline</a:t>
            </a:r>
            <a:br>
              <a:rPr lang="en-US" dirty="0"/>
            </a:br>
            <a:r>
              <a:rPr lang="en-US" sz="1500" dirty="0">
                <a:solidFill>
                  <a:schemeClr val="accent5"/>
                </a:solidFill>
                <a:hlinkClick r:id="rId8">
                  <a:extLst>
                    <a:ext uri="{A12FA001-AC4F-418D-AE19-62706E023703}">
                      <ahyp:hlinkClr xmlns:ahyp="http://schemas.microsoft.com/office/drawing/2018/hyperlinkcolor" val="tx"/>
                    </a:ext>
                  </a:extLst>
                </a:hlinkClick>
              </a:rPr>
              <a:t>new.azwater.gov/5MP</a:t>
            </a:r>
            <a:r>
              <a:rPr lang="en-US" sz="1500" dirty="0">
                <a:solidFill>
                  <a:schemeClr val="accent5"/>
                </a:solidFill>
              </a:rPr>
              <a:t> </a:t>
            </a:r>
          </a:p>
        </p:txBody>
      </p:sp>
      <p:sp>
        <p:nvSpPr>
          <p:cNvPr id="18" name="TextBox 17">
            <a:extLst>
              <a:ext uri="{FF2B5EF4-FFF2-40B4-BE49-F238E27FC236}">
                <a16:creationId xmlns:a16="http://schemas.microsoft.com/office/drawing/2014/main" id="{FC16D1E9-E7C3-451E-82B3-6FCAA643C6A8}"/>
              </a:ext>
            </a:extLst>
          </p:cNvPr>
          <p:cNvSpPr txBox="1"/>
          <p:nvPr/>
        </p:nvSpPr>
        <p:spPr>
          <a:xfrm>
            <a:off x="2060714" y="3881874"/>
            <a:ext cx="995753" cy="507831"/>
          </a:xfrm>
          <a:prstGeom prst="rect">
            <a:avLst/>
          </a:prstGeom>
          <a:noFill/>
        </p:spPr>
        <p:txBody>
          <a:bodyPr wrap="square" rtlCol="0" anchor="ctr">
            <a:spAutoFit/>
          </a:bodyPr>
          <a:lstStyle/>
          <a:p>
            <a:pPr algn="ctr"/>
            <a:r>
              <a:rPr lang="en-US" sz="2700" b="1" dirty="0">
                <a:solidFill>
                  <a:schemeClr val="accent2"/>
                </a:solidFill>
              </a:rPr>
              <a:t>2021</a:t>
            </a:r>
          </a:p>
        </p:txBody>
      </p:sp>
      <p:sp>
        <p:nvSpPr>
          <p:cNvPr id="19" name="TextBox 18">
            <a:extLst>
              <a:ext uri="{FF2B5EF4-FFF2-40B4-BE49-F238E27FC236}">
                <a16:creationId xmlns:a16="http://schemas.microsoft.com/office/drawing/2014/main" id="{02022B7B-228C-49FB-8876-9EFA5D5DF08C}"/>
              </a:ext>
            </a:extLst>
          </p:cNvPr>
          <p:cNvSpPr txBox="1"/>
          <p:nvPr/>
        </p:nvSpPr>
        <p:spPr>
          <a:xfrm>
            <a:off x="2060714" y="2558685"/>
            <a:ext cx="995753" cy="507831"/>
          </a:xfrm>
          <a:prstGeom prst="rect">
            <a:avLst/>
          </a:prstGeom>
          <a:noFill/>
        </p:spPr>
        <p:txBody>
          <a:bodyPr wrap="square" rtlCol="0" anchor="ctr">
            <a:spAutoFit/>
          </a:bodyPr>
          <a:lstStyle/>
          <a:p>
            <a:pPr algn="ctr"/>
            <a:r>
              <a:rPr lang="en-US" sz="2700" b="1" dirty="0">
                <a:solidFill>
                  <a:schemeClr val="accent2"/>
                </a:solidFill>
              </a:rPr>
              <a:t>2020</a:t>
            </a:r>
          </a:p>
        </p:txBody>
      </p:sp>
      <p:sp>
        <p:nvSpPr>
          <p:cNvPr id="28" name="TextBox 27">
            <a:extLst>
              <a:ext uri="{FF2B5EF4-FFF2-40B4-BE49-F238E27FC236}">
                <a16:creationId xmlns:a16="http://schemas.microsoft.com/office/drawing/2014/main" id="{E26C1A4E-CB95-41EC-81EF-6202E8511DBA}"/>
              </a:ext>
            </a:extLst>
          </p:cNvPr>
          <p:cNvSpPr txBox="1"/>
          <p:nvPr/>
        </p:nvSpPr>
        <p:spPr>
          <a:xfrm>
            <a:off x="2060714" y="5185184"/>
            <a:ext cx="995753" cy="507831"/>
          </a:xfrm>
          <a:prstGeom prst="rect">
            <a:avLst/>
          </a:prstGeom>
          <a:noFill/>
        </p:spPr>
        <p:txBody>
          <a:bodyPr wrap="square" rtlCol="0" anchor="ctr">
            <a:spAutoFit/>
          </a:bodyPr>
          <a:lstStyle/>
          <a:p>
            <a:pPr algn="ctr"/>
            <a:r>
              <a:rPr lang="en-US" sz="2700" b="1" dirty="0">
                <a:solidFill>
                  <a:schemeClr val="accent2"/>
                </a:solidFill>
              </a:rPr>
              <a:t>2022</a:t>
            </a:r>
          </a:p>
        </p:txBody>
      </p:sp>
      <p:pic>
        <p:nvPicPr>
          <p:cNvPr id="10" name="Picture 9">
            <a:extLst>
              <a:ext uri="{FF2B5EF4-FFF2-40B4-BE49-F238E27FC236}">
                <a16:creationId xmlns:a16="http://schemas.microsoft.com/office/drawing/2014/main" id="{770FB702-E87E-4330-AA1E-70D27A24C48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91400" y="6271319"/>
            <a:ext cx="638801" cy="496707"/>
          </a:xfrm>
          <a:prstGeom prst="rect">
            <a:avLst/>
          </a:prstGeom>
        </p:spPr>
      </p:pic>
    </p:spTree>
    <p:extLst>
      <p:ext uri="{BB962C8B-B14F-4D97-AF65-F5344CB8AC3E}">
        <p14:creationId xmlns:p14="http://schemas.microsoft.com/office/powerpoint/2010/main" val="172245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AA705D-8106-48BB-89C3-4670DD43F636}"/>
              </a:ext>
            </a:extLst>
          </p:cNvPr>
          <p:cNvSpPr>
            <a:spLocks noGrp="1"/>
          </p:cNvSpPr>
          <p:nvPr>
            <p:ph type="title"/>
          </p:nvPr>
        </p:nvSpPr>
        <p:spPr/>
        <p:txBody>
          <a:bodyPr/>
          <a:lstStyle/>
          <a:p>
            <a:r>
              <a:rPr lang="en-US"/>
              <a:t>5MP Concepts Webpage</a:t>
            </a:r>
          </a:p>
        </p:txBody>
      </p:sp>
      <p:sp>
        <p:nvSpPr>
          <p:cNvPr id="15" name="TextBox 14">
            <a:extLst>
              <a:ext uri="{FF2B5EF4-FFF2-40B4-BE49-F238E27FC236}">
                <a16:creationId xmlns:a16="http://schemas.microsoft.com/office/drawing/2014/main" id="{12E612E8-7444-4818-8F10-F17BB0ECCA3B}"/>
              </a:ext>
            </a:extLst>
          </p:cNvPr>
          <p:cNvSpPr txBox="1"/>
          <p:nvPr/>
        </p:nvSpPr>
        <p:spPr>
          <a:xfrm>
            <a:off x="3810000" y="1214989"/>
            <a:ext cx="4572000" cy="369332"/>
          </a:xfrm>
          <a:prstGeom prst="rect">
            <a:avLst/>
          </a:prstGeom>
          <a:noFill/>
        </p:spPr>
        <p:txBody>
          <a:bodyPr wrap="square">
            <a:spAutoFit/>
          </a:bodyPr>
          <a:lstStyle/>
          <a:p>
            <a:pPr algn="ctr"/>
            <a:r>
              <a:rPr lang="en-US">
                <a:solidFill>
                  <a:schemeClr val="accent5"/>
                </a:solidFill>
                <a:hlinkClick r:id="rId3">
                  <a:extLst>
                    <a:ext uri="{A12FA001-AC4F-418D-AE19-62706E023703}">
                      <ahyp:hlinkClr xmlns:ahyp="http://schemas.microsoft.com/office/drawing/2018/hyperlinkcolor" val="tx"/>
                    </a:ext>
                  </a:extLst>
                </a:hlinkClick>
              </a:rPr>
              <a:t>https://new.azwater.gov/5MP/plans-concepts</a:t>
            </a:r>
            <a:endParaRPr lang="en-US">
              <a:solidFill>
                <a:schemeClr val="accent5"/>
              </a:solidFill>
            </a:endParaRPr>
          </a:p>
        </p:txBody>
      </p:sp>
      <p:pic>
        <p:nvPicPr>
          <p:cNvPr id="5" name="Picture 4">
            <a:extLst>
              <a:ext uri="{FF2B5EF4-FFF2-40B4-BE49-F238E27FC236}">
                <a16:creationId xmlns:a16="http://schemas.microsoft.com/office/drawing/2014/main" id="{71845A63-0D73-4695-A14E-1FCD84941B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pic>
        <p:nvPicPr>
          <p:cNvPr id="6" name="Picture 5">
            <a:extLst>
              <a:ext uri="{FF2B5EF4-FFF2-40B4-BE49-F238E27FC236}">
                <a16:creationId xmlns:a16="http://schemas.microsoft.com/office/drawing/2014/main" id="{A054327F-BDB3-4F25-B87F-6FC44EC3A4B5}"/>
              </a:ext>
            </a:extLst>
          </p:cNvPr>
          <p:cNvPicPr>
            <a:picLocks noChangeAspect="1"/>
          </p:cNvPicPr>
          <p:nvPr/>
        </p:nvPicPr>
        <p:blipFill>
          <a:blip r:embed="rId5"/>
          <a:stretch>
            <a:fillRect/>
          </a:stretch>
        </p:blipFill>
        <p:spPr>
          <a:xfrm>
            <a:off x="1981200" y="1975018"/>
            <a:ext cx="8229600" cy="4062769"/>
          </a:xfrm>
          <a:prstGeom prst="rect">
            <a:avLst/>
          </a:prstGeom>
        </p:spPr>
      </p:pic>
    </p:spTree>
    <p:extLst>
      <p:ext uri="{BB962C8B-B14F-4D97-AF65-F5344CB8AC3E}">
        <p14:creationId xmlns:p14="http://schemas.microsoft.com/office/powerpoint/2010/main" val="31492075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954424-9158-4CE4-9E46-0CCED5224423}"/>
              </a:ext>
            </a:extLst>
          </p:cNvPr>
          <p:cNvSpPr>
            <a:spLocks noGrp="1"/>
          </p:cNvSpPr>
          <p:nvPr>
            <p:ph idx="1"/>
          </p:nvPr>
        </p:nvSpPr>
        <p:spPr/>
        <p:txBody>
          <a:bodyPr/>
          <a:lstStyle/>
          <a:p>
            <a:r>
              <a:rPr lang="en-US"/>
              <a:t>All 5 Fifth Management Plans will be drafted simultaneously</a:t>
            </a:r>
          </a:p>
          <a:p>
            <a:pPr lvl="1"/>
            <a:r>
              <a:rPr lang="en-US"/>
              <a:t>Structure will largely match across AMAs</a:t>
            </a:r>
          </a:p>
          <a:p>
            <a:pPr lvl="1"/>
            <a:r>
              <a:rPr lang="en-US"/>
              <a:t>Time for AMA Customization</a:t>
            </a:r>
          </a:p>
          <a:p>
            <a:r>
              <a:rPr lang="en-US"/>
              <a:t>MPWG Subgroups will reconvene as needed to review draft regulatory language</a:t>
            </a:r>
          </a:p>
          <a:p>
            <a:endParaRPr lang="en-US"/>
          </a:p>
          <a:p>
            <a:pPr algn="ctr">
              <a:buFont typeface="Wingdings" panose="05000000000000000000" pitchFamily="2" charset="2"/>
              <a:buChar char="Ø"/>
            </a:pPr>
            <a:r>
              <a:rPr lang="en-US" b="1"/>
              <a:t>Goal: Publication of Initial Drafts in early 2022</a:t>
            </a:r>
          </a:p>
        </p:txBody>
      </p:sp>
      <p:sp>
        <p:nvSpPr>
          <p:cNvPr id="2" name="Title 1">
            <a:extLst>
              <a:ext uri="{FF2B5EF4-FFF2-40B4-BE49-F238E27FC236}">
                <a16:creationId xmlns:a16="http://schemas.microsoft.com/office/drawing/2014/main" id="{DC2F700E-2109-4005-9395-B599D4FD8E11}"/>
              </a:ext>
            </a:extLst>
          </p:cNvPr>
          <p:cNvSpPr>
            <a:spLocks noGrp="1"/>
          </p:cNvSpPr>
          <p:nvPr>
            <p:ph type="title"/>
          </p:nvPr>
        </p:nvSpPr>
        <p:spPr/>
        <p:txBody>
          <a:bodyPr/>
          <a:lstStyle/>
          <a:p>
            <a:r>
              <a:rPr lang="en-US"/>
              <a:t>Drafting Logistics</a:t>
            </a:r>
          </a:p>
        </p:txBody>
      </p:sp>
      <p:pic>
        <p:nvPicPr>
          <p:cNvPr id="7" name="Picture 6">
            <a:extLst>
              <a:ext uri="{FF2B5EF4-FFF2-40B4-BE49-F238E27FC236}">
                <a16:creationId xmlns:a16="http://schemas.microsoft.com/office/drawing/2014/main" id="{B8B4E42C-8103-418D-987D-071C32AAFE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18001749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B8D20905-387C-43BA-B4BD-36BAE94A8898}"/>
              </a:ext>
            </a:extLst>
          </p:cNvPr>
          <p:cNvGraphicFramePr>
            <a:graphicFrameLocks noGrp="1"/>
          </p:cNvGraphicFramePr>
          <p:nvPr>
            <p:ph idx="1"/>
          </p:nvPr>
        </p:nvGraphicFramePr>
        <p:xfrm>
          <a:off x="1524000" y="1981200"/>
          <a:ext cx="91440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EAE8DD05-3A6B-47BD-AB40-1A5572A12B64}"/>
              </a:ext>
            </a:extLst>
          </p:cNvPr>
          <p:cNvSpPr>
            <a:spLocks noGrp="1"/>
          </p:cNvSpPr>
          <p:nvPr>
            <p:ph type="title"/>
          </p:nvPr>
        </p:nvSpPr>
        <p:spPr/>
        <p:txBody>
          <a:bodyPr>
            <a:normAutofit/>
          </a:bodyPr>
          <a:lstStyle/>
          <a:p>
            <a:r>
              <a:rPr lang="en-US"/>
              <a:t>MPWG Subgroups</a:t>
            </a:r>
            <a:br>
              <a:rPr lang="en-US"/>
            </a:br>
            <a:r>
              <a:rPr lang="en-US" sz="2700">
                <a:solidFill>
                  <a:srgbClr val="F5C040"/>
                </a:solidFill>
              </a:rPr>
              <a:t>{ All meeting info is available at </a:t>
            </a:r>
            <a:r>
              <a:rPr lang="en-US" sz="2700" u="sng">
                <a:solidFill>
                  <a:srgbClr val="F5C040"/>
                </a:solidFill>
              </a:rPr>
              <a:t>new.azwater.gov/5MP</a:t>
            </a:r>
            <a:r>
              <a:rPr lang="en-US" sz="2700">
                <a:solidFill>
                  <a:srgbClr val="F5C040"/>
                </a:solidFill>
              </a:rPr>
              <a:t> } </a:t>
            </a:r>
            <a:endParaRPr lang="en-US"/>
          </a:p>
        </p:txBody>
      </p:sp>
      <p:sp>
        <p:nvSpPr>
          <p:cNvPr id="5" name="Slide Number Placeholder 4">
            <a:extLst>
              <a:ext uri="{FF2B5EF4-FFF2-40B4-BE49-F238E27FC236}">
                <a16:creationId xmlns:a16="http://schemas.microsoft.com/office/drawing/2014/main" id="{61479BE8-2BB7-49C7-A4DD-EDFD9BA8C7DA}"/>
              </a:ext>
            </a:extLst>
          </p:cNvPr>
          <p:cNvSpPr>
            <a:spLocks noGrp="1"/>
          </p:cNvSpPr>
          <p:nvPr>
            <p:ph type="sldNum" sz="quarter" idx="12"/>
          </p:nvPr>
        </p:nvSpPr>
        <p:spPr/>
        <p:txBody>
          <a:bodyPr/>
          <a:lstStyle/>
          <a:p>
            <a:pPr>
              <a:defRPr/>
            </a:pPr>
            <a:fld id="{1A8666D9-BE27-4340-8C56-1701C85A723C}" type="slidenum">
              <a:rPr lang="en-US" sz="1000">
                <a:solidFill>
                  <a:srgbClr val="073E87"/>
                </a:solidFill>
                <a:latin typeface="Candara"/>
              </a:rPr>
              <a:pPr>
                <a:defRPr/>
              </a:pPr>
              <a:t>34</a:t>
            </a:fld>
            <a:endParaRPr lang="en-US" sz="1000">
              <a:solidFill>
                <a:srgbClr val="073E87"/>
              </a:solidFill>
              <a:latin typeface="Candara"/>
            </a:endParaRPr>
          </a:p>
        </p:txBody>
      </p:sp>
      <p:grpSp>
        <p:nvGrpSpPr>
          <p:cNvPr id="9" name="Group 8">
            <a:extLst>
              <a:ext uri="{FF2B5EF4-FFF2-40B4-BE49-F238E27FC236}">
                <a16:creationId xmlns:a16="http://schemas.microsoft.com/office/drawing/2014/main" id="{D335B990-C66B-4AF5-8BE2-FF42501301DC}"/>
              </a:ext>
            </a:extLst>
          </p:cNvPr>
          <p:cNvGrpSpPr/>
          <p:nvPr/>
        </p:nvGrpSpPr>
        <p:grpSpPr>
          <a:xfrm>
            <a:off x="6781801" y="3332152"/>
            <a:ext cx="1149777" cy="307777"/>
            <a:chOff x="685800" y="1887285"/>
            <a:chExt cx="3023856" cy="809439"/>
          </a:xfrm>
        </p:grpSpPr>
        <p:pic>
          <p:nvPicPr>
            <p:cNvPr id="7" name="Graphic 6" descr="Daily calendar">
              <a:extLst>
                <a:ext uri="{FF2B5EF4-FFF2-40B4-BE49-F238E27FC236}">
                  <a16:creationId xmlns:a16="http://schemas.microsoft.com/office/drawing/2014/main" id="{39459BDC-6671-443F-9B65-2237978BED9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8" name="TextBox 7">
              <a:extLst>
                <a:ext uri="{FF2B5EF4-FFF2-40B4-BE49-F238E27FC236}">
                  <a16:creationId xmlns:a16="http://schemas.microsoft.com/office/drawing/2014/main" id="{77718EA3-C751-4947-8E84-141D74ACC527}"/>
                </a:ext>
              </a:extLst>
            </p:cNvPr>
            <p:cNvSpPr txBox="1"/>
            <p:nvPr/>
          </p:nvSpPr>
          <p:spPr>
            <a:xfrm>
              <a:off x="1189020" y="1887285"/>
              <a:ext cx="2520638" cy="809439"/>
            </a:xfrm>
            <a:prstGeom prst="rect">
              <a:avLst/>
            </a:prstGeom>
            <a:noFill/>
          </p:spPr>
          <p:txBody>
            <a:bodyPr wrap="square" rtlCol="0" anchor="ctr">
              <a:spAutoFit/>
            </a:bodyPr>
            <a:lstStyle/>
            <a:p>
              <a:pPr algn="ctr">
                <a:defRPr/>
              </a:pPr>
              <a:r>
                <a:rPr lang="en-US" sz="1400" dirty="0">
                  <a:solidFill>
                    <a:srgbClr val="F5C040"/>
                  </a:solidFill>
                  <a:latin typeface="Candara"/>
                </a:rPr>
                <a:t>TBD</a:t>
              </a:r>
            </a:p>
          </p:txBody>
        </p:sp>
      </p:grpSp>
      <p:grpSp>
        <p:nvGrpSpPr>
          <p:cNvPr id="10" name="Group 9">
            <a:extLst>
              <a:ext uri="{FF2B5EF4-FFF2-40B4-BE49-F238E27FC236}">
                <a16:creationId xmlns:a16="http://schemas.microsoft.com/office/drawing/2014/main" id="{376806FA-319E-49F5-A941-FF4811469685}"/>
              </a:ext>
            </a:extLst>
          </p:cNvPr>
          <p:cNvGrpSpPr/>
          <p:nvPr/>
        </p:nvGrpSpPr>
        <p:grpSpPr>
          <a:xfrm>
            <a:off x="9261926" y="4522104"/>
            <a:ext cx="1155334" cy="315760"/>
            <a:chOff x="685800" y="1804473"/>
            <a:chExt cx="3038473" cy="830434"/>
          </a:xfrm>
        </p:grpSpPr>
        <p:pic>
          <p:nvPicPr>
            <p:cNvPr id="11" name="Graphic 10" descr="Daily calendar">
              <a:extLst>
                <a:ext uri="{FF2B5EF4-FFF2-40B4-BE49-F238E27FC236}">
                  <a16:creationId xmlns:a16="http://schemas.microsoft.com/office/drawing/2014/main" id="{2D5EF6D9-AA2F-4D49-A29E-C30DDF1871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12" name="TextBox 11">
              <a:extLst>
                <a:ext uri="{FF2B5EF4-FFF2-40B4-BE49-F238E27FC236}">
                  <a16:creationId xmlns:a16="http://schemas.microsoft.com/office/drawing/2014/main" id="{C381FC39-20E7-469F-9830-6FD1C2C95C8D}"/>
                </a:ext>
              </a:extLst>
            </p:cNvPr>
            <p:cNvSpPr txBox="1"/>
            <p:nvPr/>
          </p:nvSpPr>
          <p:spPr>
            <a:xfrm>
              <a:off x="1203635" y="1804473"/>
              <a:ext cx="2520638" cy="829674"/>
            </a:xfrm>
            <a:prstGeom prst="rect">
              <a:avLst/>
            </a:prstGeom>
            <a:noFill/>
          </p:spPr>
          <p:txBody>
            <a:bodyPr wrap="square" rtlCol="0" anchor="ctr">
              <a:spAutoFit/>
            </a:bodyPr>
            <a:lstStyle/>
            <a:p>
              <a:pPr algn="ctr">
                <a:defRPr/>
              </a:pPr>
              <a:r>
                <a:rPr lang="en-US" sz="1400" dirty="0">
                  <a:solidFill>
                    <a:srgbClr val="F5C040"/>
                  </a:solidFill>
                  <a:latin typeface="Candara"/>
                </a:rPr>
                <a:t>3/10/2021</a:t>
              </a:r>
            </a:p>
          </p:txBody>
        </p:sp>
      </p:grpSp>
      <p:grpSp>
        <p:nvGrpSpPr>
          <p:cNvPr id="13" name="Group 12">
            <a:extLst>
              <a:ext uri="{FF2B5EF4-FFF2-40B4-BE49-F238E27FC236}">
                <a16:creationId xmlns:a16="http://schemas.microsoft.com/office/drawing/2014/main" id="{9E501017-E0BE-4B16-A7A0-A28D35B75D31}"/>
              </a:ext>
            </a:extLst>
          </p:cNvPr>
          <p:cNvGrpSpPr/>
          <p:nvPr/>
        </p:nvGrpSpPr>
        <p:grpSpPr>
          <a:xfrm>
            <a:off x="5975765" y="4473356"/>
            <a:ext cx="1149722" cy="307777"/>
            <a:chOff x="685800" y="1825468"/>
            <a:chExt cx="3023714" cy="809439"/>
          </a:xfrm>
        </p:grpSpPr>
        <p:pic>
          <p:nvPicPr>
            <p:cNvPr id="14" name="Graphic 13" descr="Daily calendar">
              <a:extLst>
                <a:ext uri="{FF2B5EF4-FFF2-40B4-BE49-F238E27FC236}">
                  <a16:creationId xmlns:a16="http://schemas.microsoft.com/office/drawing/2014/main" id="{D20B1F7A-4AFB-43F3-9327-6F3F26541DE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15" name="TextBox 14">
              <a:extLst>
                <a:ext uri="{FF2B5EF4-FFF2-40B4-BE49-F238E27FC236}">
                  <a16:creationId xmlns:a16="http://schemas.microsoft.com/office/drawing/2014/main" id="{31D9D595-591D-43A8-8696-6C937DA60927}"/>
                </a:ext>
              </a:extLst>
            </p:cNvPr>
            <p:cNvSpPr txBox="1"/>
            <p:nvPr/>
          </p:nvSpPr>
          <p:spPr>
            <a:xfrm>
              <a:off x="1188876" y="1825468"/>
              <a:ext cx="2520638" cy="809439"/>
            </a:xfrm>
            <a:prstGeom prst="rect">
              <a:avLst/>
            </a:prstGeom>
            <a:noFill/>
          </p:spPr>
          <p:txBody>
            <a:bodyPr wrap="square" rtlCol="0" anchor="ctr">
              <a:spAutoFit/>
            </a:bodyPr>
            <a:lstStyle/>
            <a:p>
              <a:pPr algn="ctr">
                <a:defRPr/>
              </a:pPr>
              <a:r>
                <a:rPr lang="en-US" sz="1400" dirty="0">
                  <a:solidFill>
                    <a:srgbClr val="F5C040"/>
                  </a:solidFill>
                  <a:latin typeface="Candara"/>
                </a:rPr>
                <a:t>2/10/2021</a:t>
              </a:r>
            </a:p>
          </p:txBody>
        </p:sp>
      </p:grpSp>
      <p:grpSp>
        <p:nvGrpSpPr>
          <p:cNvPr id="16" name="Group 15">
            <a:extLst>
              <a:ext uri="{FF2B5EF4-FFF2-40B4-BE49-F238E27FC236}">
                <a16:creationId xmlns:a16="http://schemas.microsoft.com/office/drawing/2014/main" id="{D09A3D78-54DE-4B0F-99B0-A2DA448B737E}"/>
              </a:ext>
            </a:extLst>
          </p:cNvPr>
          <p:cNvGrpSpPr/>
          <p:nvPr/>
        </p:nvGrpSpPr>
        <p:grpSpPr>
          <a:xfrm>
            <a:off x="7632701" y="5684691"/>
            <a:ext cx="1206799" cy="307777"/>
            <a:chOff x="685800" y="1840533"/>
            <a:chExt cx="3173824" cy="809440"/>
          </a:xfrm>
        </p:grpSpPr>
        <p:pic>
          <p:nvPicPr>
            <p:cNvPr id="17" name="Graphic 16" descr="Daily calendar">
              <a:extLst>
                <a:ext uri="{FF2B5EF4-FFF2-40B4-BE49-F238E27FC236}">
                  <a16:creationId xmlns:a16="http://schemas.microsoft.com/office/drawing/2014/main" id="{3B71CFFA-F4BE-4CA4-85B6-4DC9E229E1A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18" name="TextBox 17">
              <a:extLst>
                <a:ext uri="{FF2B5EF4-FFF2-40B4-BE49-F238E27FC236}">
                  <a16:creationId xmlns:a16="http://schemas.microsoft.com/office/drawing/2014/main" id="{BC210218-7130-4238-B3A4-3F60835F3456}"/>
                </a:ext>
              </a:extLst>
            </p:cNvPr>
            <p:cNvSpPr txBox="1"/>
            <p:nvPr/>
          </p:nvSpPr>
          <p:spPr>
            <a:xfrm>
              <a:off x="1218134" y="1840533"/>
              <a:ext cx="2641490" cy="809440"/>
            </a:xfrm>
            <a:prstGeom prst="rect">
              <a:avLst/>
            </a:prstGeom>
            <a:noFill/>
          </p:spPr>
          <p:txBody>
            <a:bodyPr wrap="square" rtlCol="0" anchor="ctr">
              <a:spAutoFit/>
            </a:bodyPr>
            <a:lstStyle/>
            <a:p>
              <a:pPr algn="ctr">
                <a:defRPr/>
              </a:pPr>
              <a:r>
                <a:rPr lang="en-US" sz="1400" dirty="0">
                  <a:solidFill>
                    <a:srgbClr val="F5C040"/>
                  </a:solidFill>
                  <a:latin typeface="Candara"/>
                </a:rPr>
                <a:t>2/24/2021</a:t>
              </a:r>
            </a:p>
          </p:txBody>
        </p:sp>
      </p:grpSp>
      <p:grpSp>
        <p:nvGrpSpPr>
          <p:cNvPr id="19" name="Group 18">
            <a:extLst>
              <a:ext uri="{FF2B5EF4-FFF2-40B4-BE49-F238E27FC236}">
                <a16:creationId xmlns:a16="http://schemas.microsoft.com/office/drawing/2014/main" id="{4864950E-013C-4332-9B3B-3352C9A78283}"/>
              </a:ext>
            </a:extLst>
          </p:cNvPr>
          <p:cNvGrpSpPr/>
          <p:nvPr/>
        </p:nvGrpSpPr>
        <p:grpSpPr>
          <a:xfrm>
            <a:off x="4295888" y="4525951"/>
            <a:ext cx="1142246" cy="307777"/>
            <a:chOff x="685800" y="1887283"/>
            <a:chExt cx="3004052" cy="809439"/>
          </a:xfrm>
        </p:grpSpPr>
        <p:pic>
          <p:nvPicPr>
            <p:cNvPr id="20" name="Graphic 19" descr="Daily calendar">
              <a:extLst>
                <a:ext uri="{FF2B5EF4-FFF2-40B4-BE49-F238E27FC236}">
                  <a16:creationId xmlns:a16="http://schemas.microsoft.com/office/drawing/2014/main" id="{C326A3BE-9515-4E5C-B774-CD4EB4FDCA6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85800" y="1949107"/>
              <a:ext cx="685800" cy="685800"/>
            </a:xfrm>
            <a:prstGeom prst="rect">
              <a:avLst/>
            </a:prstGeom>
          </p:spPr>
        </p:pic>
        <p:sp>
          <p:nvSpPr>
            <p:cNvPr id="21" name="TextBox 20">
              <a:extLst>
                <a:ext uri="{FF2B5EF4-FFF2-40B4-BE49-F238E27FC236}">
                  <a16:creationId xmlns:a16="http://schemas.microsoft.com/office/drawing/2014/main" id="{93E7F4C7-1256-4569-8257-D24DB7B5D454}"/>
                </a:ext>
              </a:extLst>
            </p:cNvPr>
            <p:cNvSpPr txBox="1"/>
            <p:nvPr/>
          </p:nvSpPr>
          <p:spPr>
            <a:xfrm>
              <a:off x="1169214" y="1887283"/>
              <a:ext cx="2520638" cy="809439"/>
            </a:xfrm>
            <a:prstGeom prst="rect">
              <a:avLst/>
            </a:prstGeom>
            <a:noFill/>
          </p:spPr>
          <p:txBody>
            <a:bodyPr wrap="square" rtlCol="0" anchor="ctr">
              <a:spAutoFit/>
            </a:bodyPr>
            <a:lstStyle/>
            <a:p>
              <a:pPr algn="ctr">
                <a:defRPr/>
              </a:pPr>
              <a:r>
                <a:rPr lang="en-US" sz="1400" dirty="0">
                  <a:solidFill>
                    <a:srgbClr val="F5C040"/>
                  </a:solidFill>
                  <a:latin typeface="Candara"/>
                </a:rPr>
                <a:t>3/24/2021</a:t>
              </a:r>
            </a:p>
          </p:txBody>
        </p:sp>
      </p:grpSp>
      <p:grpSp>
        <p:nvGrpSpPr>
          <p:cNvPr id="23" name="Group 22">
            <a:extLst>
              <a:ext uri="{FF2B5EF4-FFF2-40B4-BE49-F238E27FC236}">
                <a16:creationId xmlns:a16="http://schemas.microsoft.com/office/drawing/2014/main" id="{E9F9ACFD-98DD-4793-8248-8B3A6ADD9625}"/>
              </a:ext>
            </a:extLst>
          </p:cNvPr>
          <p:cNvGrpSpPr/>
          <p:nvPr/>
        </p:nvGrpSpPr>
        <p:grpSpPr>
          <a:xfrm>
            <a:off x="7763411" y="4513537"/>
            <a:ext cx="1049692" cy="320040"/>
            <a:chOff x="7632701" y="4537658"/>
            <a:chExt cx="980040" cy="353943"/>
          </a:xfrm>
        </p:grpSpPr>
        <p:pic>
          <p:nvPicPr>
            <p:cNvPr id="24" name="Graphic 23" descr="Daily calendar">
              <a:extLst>
                <a:ext uri="{FF2B5EF4-FFF2-40B4-BE49-F238E27FC236}">
                  <a16:creationId xmlns:a16="http://schemas.microsoft.com/office/drawing/2014/main" id="{319EBD5D-4866-48C1-BDB7-8A6C35F73B6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32701" y="4581035"/>
              <a:ext cx="260765" cy="260765"/>
            </a:xfrm>
            <a:prstGeom prst="rect">
              <a:avLst/>
            </a:prstGeom>
          </p:spPr>
        </p:pic>
        <p:sp>
          <p:nvSpPr>
            <p:cNvPr id="25" name="TextBox 34">
              <a:extLst>
                <a:ext uri="{FF2B5EF4-FFF2-40B4-BE49-F238E27FC236}">
                  <a16:creationId xmlns:a16="http://schemas.microsoft.com/office/drawing/2014/main" id="{B72F0A3F-1056-4A21-83E7-7563B86855BA}"/>
                </a:ext>
              </a:extLst>
            </p:cNvPr>
            <p:cNvSpPr txBox="1"/>
            <p:nvPr/>
          </p:nvSpPr>
          <p:spPr>
            <a:xfrm>
              <a:off x="7654307" y="4537658"/>
              <a:ext cx="958434" cy="353943"/>
            </a:xfrm>
            <a:prstGeom prst="rect">
              <a:avLst/>
            </a:prstGeom>
            <a:noFill/>
          </p:spPr>
          <p:txBody>
            <a:bodyPr wrap="square" rtlCol="0" anchor="ctr">
              <a:spAutoFit/>
            </a:bodyPr>
            <a:lstStyle/>
            <a:p>
              <a:pPr algn="ctr" defTabSz="685800">
                <a:defRPr/>
              </a:pPr>
              <a:r>
                <a:rPr lang="en-US" sz="1400">
                  <a:solidFill>
                    <a:srgbClr val="F5C040"/>
                  </a:solidFill>
                  <a:latin typeface="Candara"/>
                </a:rPr>
                <a:t>TBD</a:t>
              </a:r>
            </a:p>
          </p:txBody>
        </p:sp>
      </p:grpSp>
      <p:pic>
        <p:nvPicPr>
          <p:cNvPr id="4" name="Picture 3">
            <a:extLst>
              <a:ext uri="{FF2B5EF4-FFF2-40B4-BE49-F238E27FC236}">
                <a16:creationId xmlns:a16="http://schemas.microsoft.com/office/drawing/2014/main" id="{D4296704-3340-48DC-8720-2FE5A9F005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694635" y="6172200"/>
            <a:ext cx="733321" cy="570203"/>
          </a:xfrm>
          <a:prstGeom prst="rect">
            <a:avLst/>
          </a:prstGeom>
        </p:spPr>
      </p:pic>
    </p:spTree>
    <p:extLst>
      <p:ext uri="{BB962C8B-B14F-4D97-AF65-F5344CB8AC3E}">
        <p14:creationId xmlns:p14="http://schemas.microsoft.com/office/powerpoint/2010/main" val="7993051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2B1DAFC-F2EC-44A7-829B-3B1F151D2A7E}"/>
              </a:ext>
            </a:extLst>
          </p:cNvPr>
          <p:cNvSpPr>
            <a:spLocks noGrp="1"/>
          </p:cNvSpPr>
          <p:nvPr>
            <p:ph type="ctrTitle"/>
          </p:nvPr>
        </p:nvSpPr>
        <p:spPr>
          <a:xfrm>
            <a:off x="2209800" y="609601"/>
            <a:ext cx="7772400" cy="1142999"/>
          </a:xfrm>
        </p:spPr>
        <p:txBody>
          <a:bodyPr anchor="ctr">
            <a:normAutofit/>
          </a:bodyPr>
          <a:lstStyle/>
          <a:p>
            <a:pPr algn="ctr"/>
            <a:r>
              <a:rPr lang="en-US" sz="4800"/>
              <a:t>Questions?</a:t>
            </a:r>
          </a:p>
        </p:txBody>
      </p:sp>
      <p:sp>
        <p:nvSpPr>
          <p:cNvPr id="6" name="Text Placeholder 5">
            <a:extLst>
              <a:ext uri="{FF2B5EF4-FFF2-40B4-BE49-F238E27FC236}">
                <a16:creationId xmlns:a16="http://schemas.microsoft.com/office/drawing/2014/main" id="{60AF23D7-4C1C-412B-AC6F-B9981DEBF814}"/>
              </a:ext>
            </a:extLst>
          </p:cNvPr>
          <p:cNvSpPr>
            <a:spLocks noGrp="1"/>
          </p:cNvSpPr>
          <p:nvPr>
            <p:ph type="subTitle" idx="1"/>
          </p:nvPr>
        </p:nvSpPr>
        <p:spPr>
          <a:xfrm>
            <a:off x="1866900" y="1981200"/>
            <a:ext cx="8458200" cy="2971800"/>
          </a:xfrm>
        </p:spPr>
        <p:txBody>
          <a:bodyPr numCol="2" anchor="ctr">
            <a:normAutofit/>
          </a:bodyPr>
          <a:lstStyle/>
          <a:p>
            <a:endParaRPr lang="en-US" sz="2400" b="1" dirty="0"/>
          </a:p>
          <a:p>
            <a:endParaRPr lang="en-US" sz="2800" b="1" dirty="0"/>
          </a:p>
          <a:p>
            <a:r>
              <a:rPr lang="en-US" sz="2400" b="1" dirty="0"/>
              <a:t>Amanda Long</a:t>
            </a:r>
          </a:p>
          <a:p>
            <a:r>
              <a:rPr lang="en-US" sz="2400" dirty="0"/>
              <a:t>along@azwater.gov</a:t>
            </a:r>
          </a:p>
          <a:p>
            <a:endParaRPr lang="en-US" sz="2400" b="1" dirty="0">
              <a:solidFill>
                <a:schemeClr val="bg1"/>
              </a:solidFill>
            </a:endParaRPr>
          </a:p>
          <a:p>
            <a:endParaRPr lang="en-US" b="1" dirty="0">
              <a:solidFill>
                <a:schemeClr val="bg1"/>
              </a:solidFill>
            </a:endParaRPr>
          </a:p>
          <a:p>
            <a:r>
              <a:rPr lang="en-US" b="1" dirty="0">
                <a:solidFill>
                  <a:schemeClr val="bg1"/>
                </a:solidFill>
              </a:rPr>
              <a:t>Management Plans Work Group: </a:t>
            </a:r>
          </a:p>
          <a:p>
            <a:r>
              <a:rPr lang="en-US" sz="1900" dirty="0">
                <a:solidFill>
                  <a:schemeClr val="bg1"/>
                </a:solidFill>
              </a:rPr>
              <a:t>new.azwater.gov/5MP</a:t>
            </a:r>
          </a:p>
          <a:p>
            <a:r>
              <a:rPr lang="en-US" b="1" dirty="0">
                <a:solidFill>
                  <a:schemeClr val="bg1"/>
                </a:solidFill>
              </a:rPr>
              <a:t>Concepts page:</a:t>
            </a:r>
            <a:r>
              <a:rPr lang="en-US" sz="1800" b="1" dirty="0">
                <a:solidFill>
                  <a:schemeClr val="bg1"/>
                </a:solidFill>
              </a:rPr>
              <a:t> </a:t>
            </a:r>
            <a:r>
              <a:rPr lang="en-US" sz="1600" dirty="0"/>
              <a:t>https://new.azwater.gov/5MP/plans-concepts</a:t>
            </a:r>
            <a:endParaRPr lang="en-US" sz="1600" dirty="0">
              <a:solidFill>
                <a:schemeClr val="bg1"/>
              </a:solidFill>
            </a:endParaRPr>
          </a:p>
          <a:p>
            <a:endParaRPr lang="en-US" sz="1800" dirty="0">
              <a:solidFill>
                <a:schemeClr val="bg1"/>
              </a:solidFill>
            </a:endParaRPr>
          </a:p>
          <a:p>
            <a:r>
              <a:rPr lang="en-US" b="1" dirty="0">
                <a:solidFill>
                  <a:schemeClr val="bg1"/>
                </a:solidFill>
              </a:rPr>
              <a:t>Full Text of Management Plans:</a:t>
            </a:r>
          </a:p>
          <a:p>
            <a:r>
              <a:rPr lang="en-US" sz="1800" dirty="0">
                <a:solidFill>
                  <a:schemeClr val="bg1"/>
                </a:solidFill>
              </a:rPr>
              <a:t>new.azwater.gov/ama/management-plans</a:t>
            </a:r>
          </a:p>
        </p:txBody>
      </p:sp>
      <p:pic>
        <p:nvPicPr>
          <p:cNvPr id="5" name="Picture 4">
            <a:extLst>
              <a:ext uri="{FF2B5EF4-FFF2-40B4-BE49-F238E27FC236}">
                <a16:creationId xmlns:a16="http://schemas.microsoft.com/office/drawing/2014/main" id="{F526AE5E-1718-45C7-8F50-30ABCD899A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2124" y="5803298"/>
            <a:ext cx="1207755" cy="939105"/>
          </a:xfrm>
          <a:prstGeom prst="rect">
            <a:avLst/>
          </a:prstGeom>
        </p:spPr>
      </p:pic>
      <p:sp>
        <p:nvSpPr>
          <p:cNvPr id="7" name="TextBox 6">
            <a:extLst>
              <a:ext uri="{FF2B5EF4-FFF2-40B4-BE49-F238E27FC236}">
                <a16:creationId xmlns:a16="http://schemas.microsoft.com/office/drawing/2014/main" id="{EFC77974-9254-4EC2-AD21-B87A79465847}"/>
              </a:ext>
            </a:extLst>
          </p:cNvPr>
          <p:cNvSpPr txBox="1"/>
          <p:nvPr/>
        </p:nvSpPr>
        <p:spPr>
          <a:xfrm>
            <a:off x="3124200" y="4811583"/>
            <a:ext cx="5943600" cy="615553"/>
          </a:xfrm>
          <a:prstGeom prst="rect">
            <a:avLst/>
          </a:prstGeom>
          <a:noFill/>
        </p:spPr>
        <p:txBody>
          <a:bodyPr wrap="square">
            <a:spAutoFit/>
          </a:bodyPr>
          <a:lstStyle/>
          <a:p>
            <a:pPr algn="ctr"/>
            <a:r>
              <a:rPr lang="en-US" b="1">
                <a:solidFill>
                  <a:schemeClr val="bg1"/>
                </a:solidFill>
              </a:rPr>
              <a:t>For questions about  meetings or to submit comments:</a:t>
            </a:r>
          </a:p>
          <a:p>
            <a:pPr algn="ctr"/>
            <a:r>
              <a:rPr lang="en-US" sz="1600">
                <a:solidFill>
                  <a:schemeClr val="bg1"/>
                </a:solidFill>
              </a:rPr>
              <a:t>managementplans@azwater.gov</a:t>
            </a:r>
          </a:p>
        </p:txBody>
      </p:sp>
    </p:spTree>
    <p:extLst>
      <p:ext uri="{BB962C8B-B14F-4D97-AF65-F5344CB8AC3E}">
        <p14:creationId xmlns:p14="http://schemas.microsoft.com/office/powerpoint/2010/main" val="7245592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rPr>
              <a:t>Webinar Logistics – </a:t>
            </a:r>
            <a:r>
              <a:rPr lang="en-US" i="1" dirty="0">
                <a:solidFill>
                  <a:schemeClr val="tx2"/>
                </a:solidFill>
              </a:rPr>
              <a:t>Kennedy Shepard, ADWR</a:t>
            </a:r>
          </a:p>
          <a:p>
            <a:pPr marL="342900" indent="-342900">
              <a:buFont typeface="+mj-lt"/>
              <a:buAutoNum type="arabicPeriod"/>
            </a:pPr>
            <a:r>
              <a:rPr lang="en-US" dirty="0">
                <a:solidFill>
                  <a:schemeClr val="tx2"/>
                </a:solidFill>
              </a:rPr>
              <a:t>ADWR Current Activities </a:t>
            </a:r>
            <a:r>
              <a:rPr lang="en-US" i="1" dirty="0">
                <a:solidFill>
                  <a:schemeClr val="tx2"/>
                </a:solidFill>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rPr>
              <a:t>Arizona Drought Status Update – Nemesis Ortiz-</a:t>
            </a:r>
            <a:r>
              <a:rPr lang="en-US" dirty="0" err="1">
                <a:solidFill>
                  <a:schemeClr val="tx2"/>
                </a:solidFill>
              </a:rPr>
              <a:t>Declet</a:t>
            </a:r>
            <a:r>
              <a:rPr lang="en-US" dirty="0">
                <a:solidFill>
                  <a:schemeClr val="tx2"/>
                </a:solidFill>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rPr>
              <a:t>WMAP Updates – </a:t>
            </a:r>
            <a:r>
              <a:rPr lang="en-US" i="1" dirty="0">
                <a:solidFill>
                  <a:schemeClr val="tx2"/>
                </a:solidFill>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rPr>
              <a:t>Management Plans Update- </a:t>
            </a:r>
            <a:r>
              <a:rPr lang="en-US" i="1" dirty="0">
                <a:solidFill>
                  <a:schemeClr val="tx2"/>
                </a:solidFill>
              </a:rPr>
              <a:t>Amanda Long, ADWR</a:t>
            </a:r>
          </a:p>
          <a:p>
            <a:pPr lvl="1"/>
            <a:r>
              <a:rPr lang="en-US" dirty="0">
                <a:solidFill>
                  <a:schemeClr val="tx2"/>
                </a:solidFill>
              </a:rPr>
              <a:t>Amanda 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highlight>
                  <a:srgbClr val="FFFF00"/>
                </a:highlight>
              </a:rPr>
              <a:t>Call to Council - </a:t>
            </a:r>
            <a:r>
              <a:rPr lang="en-US" i="1" dirty="0">
                <a:solidFill>
                  <a:schemeClr val="tx2"/>
                </a:solidFill>
                <a:highlight>
                  <a:srgbClr val="FFFF00"/>
                </a:highlight>
              </a:rPr>
              <a:t>Council</a:t>
            </a:r>
          </a:p>
          <a:p>
            <a:pPr marL="342900" indent="-342900">
              <a:buFont typeface="+mj-lt"/>
              <a:buAutoNum type="arabicPeriod"/>
            </a:pPr>
            <a:r>
              <a:rPr lang="en-US" dirty="0">
                <a:solidFill>
                  <a:schemeClr val="tx2"/>
                </a:solidFill>
              </a:rPr>
              <a:t>Call to Public - </a:t>
            </a:r>
            <a:r>
              <a:rPr lang="en-US" i="1" dirty="0">
                <a:solidFill>
                  <a:schemeClr val="tx2"/>
                </a:solidFill>
              </a:rPr>
              <a:t>Chair</a:t>
            </a:r>
          </a:p>
          <a:p>
            <a:pPr marL="342900" indent="-342900">
              <a:buFont typeface="+mj-lt"/>
              <a:buAutoNum type="arabicPeriod"/>
            </a:pPr>
            <a:r>
              <a:rPr lang="en-US" dirty="0">
                <a:solidFill>
                  <a:schemeClr val="tx2"/>
                </a:solidFill>
              </a:rPr>
              <a:t>Adjournment - </a:t>
            </a:r>
            <a:r>
              <a:rPr lang="en-US" i="1" dirty="0">
                <a:solidFill>
                  <a:schemeClr val="tx2"/>
                </a:solidFill>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28889696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rPr>
              <a:t>Webinar Logistics – </a:t>
            </a:r>
            <a:r>
              <a:rPr lang="en-US" i="1" dirty="0">
                <a:solidFill>
                  <a:schemeClr val="tx2"/>
                </a:solidFill>
              </a:rPr>
              <a:t>Kennedy Shepard, ADWR</a:t>
            </a:r>
          </a:p>
          <a:p>
            <a:pPr marL="342900" indent="-342900">
              <a:buFont typeface="+mj-lt"/>
              <a:buAutoNum type="arabicPeriod"/>
            </a:pPr>
            <a:r>
              <a:rPr lang="en-US" dirty="0">
                <a:solidFill>
                  <a:schemeClr val="tx2"/>
                </a:solidFill>
              </a:rPr>
              <a:t>ADWR Current Activities </a:t>
            </a:r>
            <a:r>
              <a:rPr lang="en-US" i="1" dirty="0">
                <a:solidFill>
                  <a:schemeClr val="tx2"/>
                </a:solidFill>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rPr>
              <a:t>Arizona Drought Status Update – Nemesis Ortiz-</a:t>
            </a:r>
            <a:r>
              <a:rPr lang="en-US" dirty="0" err="1">
                <a:solidFill>
                  <a:schemeClr val="tx2"/>
                </a:solidFill>
              </a:rPr>
              <a:t>Declet</a:t>
            </a:r>
            <a:r>
              <a:rPr lang="en-US" dirty="0">
                <a:solidFill>
                  <a:schemeClr val="tx2"/>
                </a:solidFill>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rPr>
              <a:t>WMAP Updates – </a:t>
            </a:r>
            <a:r>
              <a:rPr lang="en-US" i="1" dirty="0">
                <a:solidFill>
                  <a:schemeClr val="tx2"/>
                </a:solidFill>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rPr>
              <a:t>Management Plans Update- </a:t>
            </a:r>
            <a:r>
              <a:rPr lang="en-US" i="1" dirty="0">
                <a:solidFill>
                  <a:schemeClr val="tx2"/>
                </a:solidFill>
              </a:rPr>
              <a:t>Amanda Long, ADWR</a:t>
            </a:r>
          </a:p>
          <a:p>
            <a:pPr lvl="1"/>
            <a:r>
              <a:rPr lang="en-US" dirty="0">
                <a:solidFill>
                  <a:schemeClr val="tx2"/>
                </a:solidFill>
              </a:rPr>
              <a:t>Amanda 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rPr>
              <a:t>Call to Council - </a:t>
            </a:r>
            <a:r>
              <a:rPr lang="en-US" i="1" dirty="0">
                <a:solidFill>
                  <a:schemeClr val="tx2"/>
                </a:solidFill>
              </a:rPr>
              <a:t>Council</a:t>
            </a:r>
          </a:p>
          <a:p>
            <a:pPr marL="342900" indent="-342900">
              <a:buFont typeface="+mj-lt"/>
              <a:buAutoNum type="arabicPeriod"/>
            </a:pPr>
            <a:r>
              <a:rPr lang="en-US" dirty="0">
                <a:solidFill>
                  <a:schemeClr val="tx2"/>
                </a:solidFill>
                <a:highlight>
                  <a:srgbClr val="FFFF00"/>
                </a:highlight>
              </a:rPr>
              <a:t>Call to Public - </a:t>
            </a:r>
            <a:r>
              <a:rPr lang="en-US" i="1" dirty="0">
                <a:solidFill>
                  <a:schemeClr val="tx2"/>
                </a:solidFill>
                <a:highlight>
                  <a:srgbClr val="FFFF00"/>
                </a:highlight>
              </a:rPr>
              <a:t>Chair</a:t>
            </a:r>
          </a:p>
          <a:p>
            <a:pPr marL="342900" indent="-342900">
              <a:buFont typeface="+mj-lt"/>
              <a:buAutoNum type="arabicPeriod"/>
            </a:pPr>
            <a:r>
              <a:rPr lang="en-US" dirty="0">
                <a:solidFill>
                  <a:schemeClr val="tx2"/>
                </a:solidFill>
              </a:rPr>
              <a:t>Adjournment - </a:t>
            </a:r>
            <a:r>
              <a:rPr lang="en-US" i="1" dirty="0">
                <a:solidFill>
                  <a:schemeClr val="tx2"/>
                </a:solidFill>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692135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rPr>
              <a:t>Webinar Logistics – </a:t>
            </a:r>
            <a:r>
              <a:rPr lang="en-US" i="1" dirty="0">
                <a:solidFill>
                  <a:schemeClr val="tx2"/>
                </a:solidFill>
              </a:rPr>
              <a:t>Kennedy Shepard, ADWR</a:t>
            </a:r>
          </a:p>
          <a:p>
            <a:pPr marL="342900" indent="-342900">
              <a:buFont typeface="+mj-lt"/>
              <a:buAutoNum type="arabicPeriod"/>
            </a:pPr>
            <a:r>
              <a:rPr lang="en-US" dirty="0">
                <a:solidFill>
                  <a:schemeClr val="tx2"/>
                </a:solidFill>
              </a:rPr>
              <a:t>ADWR Current Activities </a:t>
            </a:r>
            <a:r>
              <a:rPr lang="en-US" i="1" dirty="0">
                <a:solidFill>
                  <a:schemeClr val="tx2"/>
                </a:solidFill>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rPr>
              <a:t>Arizona Drought Status Update – Nemesis Ortiz-</a:t>
            </a:r>
            <a:r>
              <a:rPr lang="en-US" dirty="0" err="1">
                <a:solidFill>
                  <a:schemeClr val="tx2"/>
                </a:solidFill>
              </a:rPr>
              <a:t>Declet</a:t>
            </a:r>
            <a:r>
              <a:rPr lang="en-US" dirty="0">
                <a:solidFill>
                  <a:schemeClr val="tx2"/>
                </a:solidFill>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rPr>
              <a:t>WMAP Updates – </a:t>
            </a:r>
            <a:r>
              <a:rPr lang="en-US" i="1" dirty="0">
                <a:solidFill>
                  <a:schemeClr val="tx2"/>
                </a:solidFill>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rPr>
              <a:t>Management Plans Update- </a:t>
            </a:r>
            <a:r>
              <a:rPr lang="en-US" i="1" dirty="0">
                <a:solidFill>
                  <a:schemeClr val="tx2"/>
                </a:solidFill>
              </a:rPr>
              <a:t>Amanda Long, ADWR</a:t>
            </a:r>
          </a:p>
          <a:p>
            <a:pPr lvl="1"/>
            <a:r>
              <a:rPr lang="en-US">
                <a:solidFill>
                  <a:schemeClr val="tx2"/>
                </a:solidFill>
              </a:rPr>
              <a:t>Amanda </a:t>
            </a:r>
            <a:r>
              <a:rPr lang="en-US" dirty="0">
                <a:solidFill>
                  <a:schemeClr val="tx2"/>
                </a:solidFill>
              </a:rPr>
              <a:t>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rPr>
              <a:t>Call to Council - </a:t>
            </a:r>
            <a:r>
              <a:rPr lang="en-US" i="1" dirty="0">
                <a:solidFill>
                  <a:schemeClr val="tx2"/>
                </a:solidFill>
              </a:rPr>
              <a:t>Council</a:t>
            </a:r>
          </a:p>
          <a:p>
            <a:pPr marL="342900" indent="-342900">
              <a:buFont typeface="+mj-lt"/>
              <a:buAutoNum type="arabicPeriod"/>
            </a:pPr>
            <a:r>
              <a:rPr lang="en-US" dirty="0">
                <a:solidFill>
                  <a:schemeClr val="tx2"/>
                </a:solidFill>
              </a:rPr>
              <a:t>Call to Public - </a:t>
            </a:r>
            <a:r>
              <a:rPr lang="en-US" i="1" dirty="0">
                <a:solidFill>
                  <a:schemeClr val="tx2"/>
                </a:solidFill>
              </a:rPr>
              <a:t>Chair</a:t>
            </a:r>
          </a:p>
          <a:p>
            <a:pPr marL="342900" indent="-342900">
              <a:buFont typeface="+mj-lt"/>
              <a:buAutoNum type="arabicPeriod"/>
            </a:pPr>
            <a:r>
              <a:rPr lang="en-US" dirty="0">
                <a:solidFill>
                  <a:schemeClr val="tx2"/>
                </a:solidFill>
                <a:highlight>
                  <a:srgbClr val="FFFF00"/>
                </a:highlight>
              </a:rPr>
              <a:t>Adjournment - </a:t>
            </a:r>
            <a:r>
              <a:rPr lang="en-US" i="1" dirty="0">
                <a:solidFill>
                  <a:schemeClr val="tx2"/>
                </a:solidFill>
                <a:highlight>
                  <a:srgbClr val="FFFF00"/>
                </a:highlight>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2303669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7844" y="484931"/>
            <a:ext cx="6858000" cy="939546"/>
          </a:xfrm>
        </p:spPr>
        <p:txBody>
          <a:bodyPr>
            <a:normAutofit/>
          </a:bodyPr>
          <a:lstStyle/>
          <a:p>
            <a:r>
              <a:rPr lang="en-US" sz="4000" b="1" dirty="0"/>
              <a:t>Webinar Logistics </a:t>
            </a:r>
          </a:p>
        </p:txBody>
      </p:sp>
      <p:sp>
        <p:nvSpPr>
          <p:cNvPr id="9" name="Content Placeholder 8">
            <a:extLst>
              <a:ext uri="{FF2B5EF4-FFF2-40B4-BE49-F238E27FC236}">
                <a16:creationId xmlns:a16="http://schemas.microsoft.com/office/drawing/2014/main" id="{8B00D143-3041-4F49-86F1-E8ACD2998BAC}"/>
              </a:ext>
            </a:extLst>
          </p:cNvPr>
          <p:cNvSpPr>
            <a:spLocks noGrp="1"/>
          </p:cNvSpPr>
          <p:nvPr>
            <p:ph sz="half" idx="2"/>
          </p:nvPr>
        </p:nvSpPr>
        <p:spPr>
          <a:xfrm>
            <a:off x="1905741" y="2743201"/>
            <a:ext cx="8531137" cy="3133817"/>
          </a:xfrm>
        </p:spPr>
        <p:txBody>
          <a:bodyPr>
            <a:normAutofit/>
          </a:bodyPr>
          <a:lstStyle/>
          <a:p>
            <a:pPr>
              <a:buFont typeface="Arial" panose="020B0604020202020204" pitchFamily="34" charset="0"/>
              <a:buChar char="•"/>
            </a:pPr>
            <a:r>
              <a:rPr lang="en-US" sz="1800" dirty="0"/>
              <a:t>Please keep your phone muted during the meeting. </a:t>
            </a:r>
          </a:p>
          <a:p>
            <a:pPr>
              <a:buFont typeface="Arial" panose="020B0604020202020204" pitchFamily="34" charset="0"/>
              <a:buChar char="•"/>
            </a:pPr>
            <a:endParaRPr lang="en-US" sz="1800" dirty="0"/>
          </a:p>
          <a:p>
            <a:pPr>
              <a:buFont typeface="Arial" panose="020B0604020202020204" pitchFamily="34" charset="0"/>
              <a:buChar char="•"/>
            </a:pPr>
            <a:r>
              <a:rPr lang="en-US" sz="1800" dirty="0"/>
              <a:t>Type your question/comment in the chat box and it will be read and addressed at the end of each presentation </a:t>
            </a:r>
          </a:p>
          <a:p>
            <a:pPr>
              <a:buFont typeface="Arial" panose="020B0604020202020204" pitchFamily="34" charset="0"/>
              <a:buChar char="•"/>
            </a:pPr>
            <a:endParaRPr lang="en-US" sz="1800" dirty="0"/>
          </a:p>
          <a:p>
            <a:pPr>
              <a:buFont typeface="Arial" panose="020B0604020202020204" pitchFamily="34" charset="0"/>
              <a:buChar char="•"/>
            </a:pPr>
            <a:r>
              <a:rPr lang="en-US" sz="1800" dirty="0"/>
              <a:t>During the Call to public people will have the option to speak to the Council.</a:t>
            </a:r>
          </a:p>
          <a:p>
            <a:pPr>
              <a:buFont typeface="Arial" panose="020B0604020202020204" pitchFamily="34" charset="0"/>
              <a:buChar char="•"/>
            </a:pPr>
            <a:endParaRPr lang="en-US" sz="1800" dirty="0"/>
          </a:p>
          <a:p>
            <a:pPr>
              <a:buFont typeface="Arial" panose="020B0604020202020204" pitchFamily="34" charset="0"/>
              <a:buChar char="•"/>
            </a:pPr>
            <a:r>
              <a:rPr lang="en-US" sz="1800" dirty="0"/>
              <a:t>With any technical difficulties please contact ADWR Help Desk at 602-771-8444 or tickets@azwater.gov </a:t>
            </a:r>
          </a:p>
          <a:p>
            <a:pPr>
              <a:buFont typeface="Arial" panose="020B0604020202020204" pitchFamily="34" charset="0"/>
              <a:buChar char="•"/>
            </a:pPr>
            <a:endParaRPr lang="en-US" sz="1800" dirty="0"/>
          </a:p>
          <a:p>
            <a:pPr>
              <a:buFont typeface="Wingdings" panose="05000000000000000000" pitchFamily="2" charset="2"/>
              <a:buChar char="v"/>
            </a:pPr>
            <a:endParaRPr lang="en-US" sz="1800" dirty="0"/>
          </a:p>
          <a:p>
            <a:endParaRPr lang="en-US" dirty="0"/>
          </a:p>
        </p:txBody>
      </p:sp>
      <p:sp>
        <p:nvSpPr>
          <p:cNvPr id="3" name="Slide Number Placeholder 2">
            <a:extLst>
              <a:ext uri="{FF2B5EF4-FFF2-40B4-BE49-F238E27FC236}">
                <a16:creationId xmlns:a16="http://schemas.microsoft.com/office/drawing/2014/main" id="{75D6AA2D-E52E-4DAE-9097-B178C528BF3B}"/>
              </a:ext>
            </a:extLst>
          </p:cNvPr>
          <p:cNvSpPr>
            <a:spLocks noGrp="1"/>
          </p:cNvSpPr>
          <p:nvPr>
            <p:ph type="sldNum" sz="quarter" idx="12"/>
          </p:nvPr>
        </p:nvSpPr>
        <p:spPr/>
        <p:txBody>
          <a:bodyPr/>
          <a:lstStyle/>
          <a:p>
            <a:pPr defTabSz="514350">
              <a:defRPr/>
            </a:pPr>
            <a:fld id="{1A8666D9-BE27-4340-8C56-1701C85A723C}" type="slidenum">
              <a:rPr lang="en-US" sz="563">
                <a:solidFill>
                  <a:srgbClr val="073E87"/>
                </a:solidFill>
                <a:latin typeface="Candara"/>
              </a:rPr>
              <a:pPr defTabSz="514350">
                <a:defRPr/>
              </a:pPr>
              <a:t>4</a:t>
            </a:fld>
            <a:endParaRPr lang="en-US" sz="563" dirty="0">
              <a:solidFill>
                <a:srgbClr val="073E87"/>
              </a:solidFill>
              <a:latin typeface="Candara"/>
            </a:endParaRPr>
          </a:p>
        </p:txBody>
      </p:sp>
      <p:pic>
        <p:nvPicPr>
          <p:cNvPr id="7" name="Picture 6">
            <a:extLst>
              <a:ext uri="{FF2B5EF4-FFF2-40B4-BE49-F238E27FC236}">
                <a16:creationId xmlns:a16="http://schemas.microsoft.com/office/drawing/2014/main" id="{626ED804-F850-4862-BDAC-8015DA1E24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2725871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D330DD-4AE6-4761-8EA2-575127FDAA2A}"/>
              </a:ext>
            </a:extLst>
          </p:cNvPr>
          <p:cNvSpPr txBox="1"/>
          <p:nvPr/>
        </p:nvSpPr>
        <p:spPr>
          <a:xfrm>
            <a:off x="4487537" y="165254"/>
            <a:ext cx="3481330" cy="646331"/>
          </a:xfrm>
          <a:prstGeom prst="rect">
            <a:avLst/>
          </a:prstGeom>
          <a:noFill/>
        </p:spPr>
        <p:txBody>
          <a:bodyPr wrap="square" rtlCol="0">
            <a:spAutoFit/>
          </a:bodyPr>
          <a:lstStyle/>
          <a:p>
            <a:pPr algn="ctr"/>
            <a:r>
              <a:rPr lang="en-US" sz="3600" dirty="0">
                <a:solidFill>
                  <a:schemeClr val="bg1"/>
                </a:solidFill>
              </a:rPr>
              <a:t>Meeting Agenda </a:t>
            </a:r>
          </a:p>
        </p:txBody>
      </p:sp>
      <p:sp>
        <p:nvSpPr>
          <p:cNvPr id="4" name="TextBox 3">
            <a:extLst>
              <a:ext uri="{FF2B5EF4-FFF2-40B4-BE49-F238E27FC236}">
                <a16:creationId xmlns:a16="http://schemas.microsoft.com/office/drawing/2014/main" id="{5BA8313A-CFC2-483E-B3C0-77AF66571A60}"/>
              </a:ext>
            </a:extLst>
          </p:cNvPr>
          <p:cNvSpPr txBox="1"/>
          <p:nvPr/>
        </p:nvSpPr>
        <p:spPr>
          <a:xfrm>
            <a:off x="1711288" y="1145755"/>
            <a:ext cx="8505021" cy="7294305"/>
          </a:xfrm>
          <a:prstGeom prst="rect">
            <a:avLst/>
          </a:prstGeom>
          <a:noFill/>
        </p:spPr>
        <p:txBody>
          <a:bodyPr wrap="square" rtlCol="0">
            <a:spAutoFit/>
          </a:bodyPr>
          <a:lstStyle/>
          <a:p>
            <a:pPr marL="342900" indent="-342900">
              <a:buFont typeface="+mj-lt"/>
              <a:buAutoNum type="arabicPeriod"/>
            </a:pPr>
            <a:r>
              <a:rPr lang="en-US" dirty="0">
                <a:solidFill>
                  <a:schemeClr val="tx2"/>
                </a:solidFill>
              </a:rPr>
              <a:t>Call to Order </a:t>
            </a:r>
            <a:r>
              <a:rPr lang="en-US" i="1" dirty="0">
                <a:solidFill>
                  <a:schemeClr val="tx2"/>
                </a:solidFill>
              </a:rPr>
              <a:t>- Chair</a:t>
            </a:r>
          </a:p>
          <a:p>
            <a:pPr marL="342900" indent="-342900">
              <a:buFont typeface="+mj-lt"/>
              <a:buAutoNum type="arabicPeriod"/>
            </a:pPr>
            <a:r>
              <a:rPr lang="en-US" dirty="0">
                <a:solidFill>
                  <a:schemeClr val="tx2"/>
                </a:solidFill>
              </a:rPr>
              <a:t>Webinar Logistics – </a:t>
            </a:r>
            <a:r>
              <a:rPr lang="en-US" i="1" dirty="0">
                <a:solidFill>
                  <a:schemeClr val="tx2"/>
                </a:solidFill>
              </a:rPr>
              <a:t>Kennedy Shepard, ADWR</a:t>
            </a:r>
          </a:p>
          <a:p>
            <a:pPr marL="342900" indent="-342900">
              <a:buFont typeface="+mj-lt"/>
              <a:buAutoNum type="arabicPeriod"/>
            </a:pPr>
            <a:r>
              <a:rPr lang="en-US" dirty="0">
                <a:solidFill>
                  <a:schemeClr val="tx2"/>
                </a:solidFill>
                <a:highlight>
                  <a:srgbClr val="FFFF00"/>
                </a:highlight>
              </a:rPr>
              <a:t>ADWR Current Activities </a:t>
            </a:r>
            <a:r>
              <a:rPr lang="en-US" i="1" dirty="0">
                <a:solidFill>
                  <a:schemeClr val="tx2"/>
                </a:solidFill>
                <a:highlight>
                  <a:srgbClr val="FFFF00"/>
                </a:highlight>
              </a:rPr>
              <a:t>– Kyle Miller, ADWR</a:t>
            </a:r>
          </a:p>
          <a:p>
            <a:pPr lvl="1"/>
            <a:r>
              <a:rPr lang="en-US" dirty="0">
                <a:solidFill>
                  <a:schemeClr val="tx2"/>
                </a:solidFill>
              </a:rPr>
              <a:t>Kyle will provide an update on agency activities </a:t>
            </a:r>
          </a:p>
          <a:p>
            <a:pPr marL="342900" indent="-342900">
              <a:buFont typeface="+mj-lt"/>
              <a:buAutoNum type="arabicPeriod"/>
            </a:pPr>
            <a:r>
              <a:rPr lang="en-US" dirty="0">
                <a:solidFill>
                  <a:schemeClr val="tx2"/>
                </a:solidFill>
              </a:rPr>
              <a:t>Arizona Drought Status Update – Nemesis Ortiz-</a:t>
            </a:r>
            <a:r>
              <a:rPr lang="en-US" dirty="0" err="1">
                <a:solidFill>
                  <a:schemeClr val="tx2"/>
                </a:solidFill>
              </a:rPr>
              <a:t>Declet</a:t>
            </a:r>
            <a:r>
              <a:rPr lang="en-US" dirty="0">
                <a:solidFill>
                  <a:schemeClr val="tx2"/>
                </a:solidFill>
              </a:rPr>
              <a:t>, ADWR</a:t>
            </a:r>
          </a:p>
          <a:p>
            <a:pPr lvl="1"/>
            <a:r>
              <a:rPr lang="en-US" dirty="0">
                <a:solidFill>
                  <a:schemeClr val="tx2"/>
                </a:solidFill>
              </a:rPr>
              <a:t>Nemesis will provide an update on drought conditions in Arizona </a:t>
            </a:r>
          </a:p>
          <a:p>
            <a:pPr marL="342900" indent="-342900">
              <a:buFont typeface="+mj-lt"/>
              <a:buAutoNum type="arabicPeriod"/>
            </a:pPr>
            <a:r>
              <a:rPr lang="en-US" dirty="0">
                <a:solidFill>
                  <a:schemeClr val="tx2"/>
                </a:solidFill>
              </a:rPr>
              <a:t>WMAP Updates – </a:t>
            </a:r>
            <a:r>
              <a:rPr lang="en-US" i="1" dirty="0">
                <a:solidFill>
                  <a:schemeClr val="tx2"/>
                </a:solidFill>
              </a:rPr>
              <a:t>Melissa Sikes, ADWR</a:t>
            </a:r>
          </a:p>
          <a:p>
            <a:pPr lvl="1"/>
            <a:r>
              <a:rPr lang="en-US" dirty="0">
                <a:solidFill>
                  <a:schemeClr val="tx2"/>
                </a:solidFill>
              </a:rPr>
              <a:t>Melissa will provide an update on WMAP activities</a:t>
            </a:r>
          </a:p>
          <a:p>
            <a:pPr marL="342900" indent="-342900">
              <a:buFont typeface="+mj-lt"/>
              <a:buAutoNum type="arabicPeriod"/>
            </a:pPr>
            <a:r>
              <a:rPr lang="en-US" dirty="0">
                <a:solidFill>
                  <a:schemeClr val="tx2"/>
                </a:solidFill>
              </a:rPr>
              <a:t>Management Plans Update- </a:t>
            </a:r>
            <a:r>
              <a:rPr lang="en-US" i="1" dirty="0">
                <a:solidFill>
                  <a:schemeClr val="tx2"/>
                </a:solidFill>
              </a:rPr>
              <a:t>Amanda Long, ADWR</a:t>
            </a:r>
          </a:p>
          <a:p>
            <a:pPr lvl="1"/>
            <a:r>
              <a:rPr lang="en-US" dirty="0">
                <a:solidFill>
                  <a:schemeClr val="tx2"/>
                </a:solidFill>
              </a:rPr>
              <a:t>Amanda will provide updates on the 5</a:t>
            </a:r>
            <a:r>
              <a:rPr lang="en-US" baseline="30000" dirty="0">
                <a:solidFill>
                  <a:schemeClr val="tx2"/>
                </a:solidFill>
              </a:rPr>
              <a:t>th</a:t>
            </a:r>
            <a:r>
              <a:rPr lang="en-US" dirty="0">
                <a:solidFill>
                  <a:schemeClr val="tx2"/>
                </a:solidFill>
              </a:rPr>
              <a:t> Management Plan Workgroups and subgroups activities</a:t>
            </a:r>
          </a:p>
          <a:p>
            <a:pPr marL="342900" indent="-342900">
              <a:buFont typeface="+mj-lt"/>
              <a:buAutoNum type="arabicPeriod"/>
            </a:pPr>
            <a:r>
              <a:rPr lang="en-US" dirty="0">
                <a:solidFill>
                  <a:schemeClr val="tx2"/>
                </a:solidFill>
              </a:rPr>
              <a:t>Call to Council - </a:t>
            </a:r>
            <a:r>
              <a:rPr lang="en-US" i="1" dirty="0">
                <a:solidFill>
                  <a:schemeClr val="tx2"/>
                </a:solidFill>
              </a:rPr>
              <a:t>Council</a:t>
            </a:r>
          </a:p>
          <a:p>
            <a:pPr marL="342900" indent="-342900">
              <a:buFont typeface="+mj-lt"/>
              <a:buAutoNum type="arabicPeriod"/>
            </a:pPr>
            <a:r>
              <a:rPr lang="en-US" dirty="0">
                <a:solidFill>
                  <a:schemeClr val="tx2"/>
                </a:solidFill>
              </a:rPr>
              <a:t>Call to Public - </a:t>
            </a:r>
            <a:r>
              <a:rPr lang="en-US" i="1" dirty="0">
                <a:solidFill>
                  <a:schemeClr val="tx2"/>
                </a:solidFill>
              </a:rPr>
              <a:t>Chair</a:t>
            </a:r>
          </a:p>
          <a:p>
            <a:pPr marL="342900" indent="-342900">
              <a:buFont typeface="+mj-lt"/>
              <a:buAutoNum type="arabicPeriod"/>
            </a:pPr>
            <a:r>
              <a:rPr lang="en-US" dirty="0">
                <a:solidFill>
                  <a:schemeClr val="tx2"/>
                </a:solidFill>
              </a:rPr>
              <a:t>Adjournment - </a:t>
            </a:r>
            <a:r>
              <a:rPr lang="en-US" i="1" dirty="0">
                <a:solidFill>
                  <a:schemeClr val="tx2"/>
                </a:solidFill>
              </a:rPr>
              <a:t>Chair</a:t>
            </a:r>
          </a:p>
          <a:p>
            <a:pPr marL="800100" lvl="1" indent="-342900">
              <a:buFont typeface="+mj-lt"/>
              <a:buAutoNum type="alphaLcPeriod"/>
            </a:pPr>
            <a:endParaRPr lang="en-US" dirty="0"/>
          </a:p>
          <a:p>
            <a:pPr marL="800100" lvl="1" indent="-342900">
              <a:buFont typeface="+mj-lt"/>
              <a:buAutoNum type="alphaLcPeriod"/>
            </a:pPr>
            <a:endParaRPr lang="en-US"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i="1" dirty="0"/>
          </a:p>
          <a:p>
            <a:pPr marL="800100" lvl="1" indent="-342900">
              <a:buFont typeface="+mj-lt"/>
              <a:buAutoNum type="alphaLcPeriod"/>
            </a:pPr>
            <a:endParaRPr lang="en-US" dirty="0"/>
          </a:p>
          <a:p>
            <a:pPr marL="800100" lvl="1" indent="-342900">
              <a:buFont typeface="+mj-lt"/>
              <a:buAutoNum type="alphaLcPeriod"/>
            </a:pPr>
            <a:endParaRPr lang="en-US" dirty="0"/>
          </a:p>
          <a:p>
            <a:pPr marL="342900" indent="-342900">
              <a:buFont typeface="+mj-lt"/>
              <a:buAutoNum type="arabicPeriod"/>
            </a:pPr>
            <a:endParaRPr lang="en-US" i="1" dirty="0"/>
          </a:p>
          <a:p>
            <a:pPr marL="342900" indent="-342900">
              <a:buFont typeface="+mj-lt"/>
              <a:buAutoNum type="arabicPeriod"/>
            </a:pPr>
            <a:endParaRPr lang="en-US" i="1" dirty="0"/>
          </a:p>
          <a:p>
            <a:pPr marL="342900" indent="-342900">
              <a:buFont typeface="+mj-lt"/>
              <a:buAutoNum type="arabicPeriod"/>
            </a:pPr>
            <a:endParaRPr lang="en-US" dirty="0"/>
          </a:p>
        </p:txBody>
      </p:sp>
      <p:pic>
        <p:nvPicPr>
          <p:cNvPr id="5" name="Picture 4">
            <a:extLst>
              <a:ext uri="{FF2B5EF4-FFF2-40B4-BE49-F238E27FC236}">
                <a16:creationId xmlns:a16="http://schemas.microsoft.com/office/drawing/2014/main" id="{E227A3BE-10D1-4557-B23B-DCB4E3A32D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68504" y="6108073"/>
            <a:ext cx="801539" cy="623246"/>
          </a:xfrm>
          <a:prstGeom prst="rect">
            <a:avLst/>
          </a:prstGeom>
        </p:spPr>
      </p:pic>
    </p:spTree>
    <p:extLst>
      <p:ext uri="{BB962C8B-B14F-4D97-AF65-F5344CB8AC3E}">
        <p14:creationId xmlns:p14="http://schemas.microsoft.com/office/powerpoint/2010/main" val="227630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D9AB39F-3832-4E01-A2AE-3F0E3FB3076E}"/>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2991" r="24563"/>
          <a:stretch/>
        </p:blipFill>
        <p:spPr>
          <a:xfrm>
            <a:off x="5797543" y="10"/>
            <a:ext cx="6394152" cy="6857990"/>
          </a:xfrm>
          <a:prstGeom prst="rect">
            <a:avLst/>
          </a:prstGeom>
        </p:spPr>
      </p:pic>
      <p:pic>
        <p:nvPicPr>
          <p:cNvPr id="14" name="Picture 13">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itle 3">
            <a:extLst>
              <a:ext uri="{FF2B5EF4-FFF2-40B4-BE49-F238E27FC236}">
                <a16:creationId xmlns:a16="http://schemas.microsoft.com/office/drawing/2014/main" id="{D124694E-5BFB-4450-B12E-696E75FBF154}"/>
              </a:ext>
            </a:extLst>
          </p:cNvPr>
          <p:cNvSpPr>
            <a:spLocks noGrp="1"/>
          </p:cNvSpPr>
          <p:nvPr>
            <p:ph type="title"/>
          </p:nvPr>
        </p:nvSpPr>
        <p:spPr>
          <a:xfrm>
            <a:off x="804998" y="798445"/>
            <a:ext cx="4803636" cy="1311664"/>
          </a:xfrm>
        </p:spPr>
        <p:txBody>
          <a:bodyPr>
            <a:normAutofit/>
          </a:bodyPr>
          <a:lstStyle/>
          <a:p>
            <a:r>
              <a:rPr lang="en-US">
                <a:solidFill>
                  <a:srgbClr val="000000"/>
                </a:solidFill>
              </a:rPr>
              <a:t>AMA Annual Reports</a:t>
            </a:r>
          </a:p>
        </p:txBody>
      </p:sp>
      <p:sp>
        <p:nvSpPr>
          <p:cNvPr id="2" name="Content Placeholder 1">
            <a:extLst>
              <a:ext uri="{FF2B5EF4-FFF2-40B4-BE49-F238E27FC236}">
                <a16:creationId xmlns:a16="http://schemas.microsoft.com/office/drawing/2014/main" id="{9B4054FB-7828-4FE7-83B5-5E917CFD352F}"/>
              </a:ext>
            </a:extLst>
          </p:cNvPr>
          <p:cNvSpPr>
            <a:spLocks noGrp="1"/>
          </p:cNvSpPr>
          <p:nvPr>
            <p:ph idx="1"/>
          </p:nvPr>
        </p:nvSpPr>
        <p:spPr>
          <a:xfrm>
            <a:off x="804997" y="1551709"/>
            <a:ext cx="4706803" cy="5144218"/>
          </a:xfrm>
        </p:spPr>
        <p:txBody>
          <a:bodyPr anchor="ctr">
            <a:normAutofit/>
          </a:bodyPr>
          <a:lstStyle/>
          <a:p>
            <a:r>
              <a:rPr lang="en-US" sz="1400" dirty="0">
                <a:solidFill>
                  <a:srgbClr val="000000"/>
                </a:solidFill>
              </a:rPr>
              <a:t>Non-exempt wells (&gt;35 </a:t>
            </a:r>
            <a:r>
              <a:rPr lang="en-US" sz="1400" dirty="0" err="1">
                <a:solidFill>
                  <a:srgbClr val="000000"/>
                </a:solidFill>
              </a:rPr>
              <a:t>gpm</a:t>
            </a:r>
            <a:r>
              <a:rPr lang="en-US" sz="1400" dirty="0">
                <a:solidFill>
                  <a:srgbClr val="000000"/>
                </a:solidFill>
              </a:rPr>
              <a:t>) inside AMAs and INAs must meter well pumpage. </a:t>
            </a:r>
          </a:p>
          <a:p>
            <a:r>
              <a:rPr lang="en-US" sz="1400" dirty="0">
                <a:solidFill>
                  <a:srgbClr val="000000"/>
                </a:solidFill>
              </a:rPr>
              <a:t>Users subject to reporting requirements must submit Annual Water Withdrawal and Use Reports – </a:t>
            </a:r>
          </a:p>
          <a:p>
            <a:pPr lvl="2">
              <a:buFont typeface="Wingdings" panose="05000000000000000000" pitchFamily="2" charset="2"/>
              <a:buChar char="Ø"/>
            </a:pPr>
            <a:r>
              <a:rPr lang="en-US" sz="1400" dirty="0">
                <a:solidFill>
                  <a:srgbClr val="000000"/>
                </a:solidFill>
              </a:rPr>
              <a:t>Due March 31</a:t>
            </a:r>
            <a:r>
              <a:rPr lang="en-US" sz="1400" baseline="30000" dirty="0">
                <a:solidFill>
                  <a:srgbClr val="000000"/>
                </a:solidFill>
              </a:rPr>
              <a:t>st</a:t>
            </a:r>
            <a:r>
              <a:rPr lang="en-US" sz="1400" dirty="0">
                <a:solidFill>
                  <a:srgbClr val="000000"/>
                </a:solidFill>
              </a:rPr>
              <a:t> each year</a:t>
            </a:r>
          </a:p>
          <a:p>
            <a:pPr lvl="1"/>
            <a:r>
              <a:rPr lang="en-US" sz="1400" dirty="0">
                <a:solidFill>
                  <a:srgbClr val="000000"/>
                </a:solidFill>
              </a:rPr>
              <a:t>Volume of groundwater pumped by well</a:t>
            </a:r>
          </a:p>
          <a:p>
            <a:pPr lvl="1"/>
            <a:r>
              <a:rPr lang="en-US" sz="1400" dirty="0">
                <a:solidFill>
                  <a:srgbClr val="000000"/>
                </a:solidFill>
              </a:rPr>
              <a:t>Report movement of water</a:t>
            </a:r>
          </a:p>
          <a:p>
            <a:pPr lvl="2"/>
            <a:r>
              <a:rPr lang="en-US" sz="1400" dirty="0">
                <a:solidFill>
                  <a:srgbClr val="000000"/>
                </a:solidFill>
              </a:rPr>
              <a:t>Types and Volumes of Water Delivered/Received</a:t>
            </a:r>
          </a:p>
          <a:p>
            <a:pPr lvl="2"/>
            <a:r>
              <a:rPr lang="en-US" sz="1400" dirty="0">
                <a:solidFill>
                  <a:srgbClr val="000000"/>
                </a:solidFill>
              </a:rPr>
              <a:t>Types and Volumes of Water Stored/Recovered</a:t>
            </a:r>
          </a:p>
          <a:p>
            <a:pPr lvl="2"/>
            <a:r>
              <a:rPr lang="en-US" sz="1400" dirty="0">
                <a:solidFill>
                  <a:srgbClr val="000000"/>
                </a:solidFill>
              </a:rPr>
              <a:t>Generation/Discharge of Effluent</a:t>
            </a:r>
          </a:p>
          <a:p>
            <a:pPr lvl="1"/>
            <a:r>
              <a:rPr lang="en-US" sz="1400" dirty="0">
                <a:solidFill>
                  <a:srgbClr val="000000"/>
                </a:solidFill>
              </a:rPr>
              <a:t>May report types of end use </a:t>
            </a:r>
          </a:p>
          <a:p>
            <a:pPr lvl="1"/>
            <a:r>
              <a:rPr lang="en-US" sz="1400" dirty="0">
                <a:solidFill>
                  <a:srgbClr val="000000"/>
                </a:solidFill>
              </a:rPr>
              <a:t>Additional information related to conservation requirements or any other information the director deems necessary</a:t>
            </a:r>
          </a:p>
        </p:txBody>
      </p:sp>
      <p:sp>
        <p:nvSpPr>
          <p:cNvPr id="3" name="Slide Number Placeholder 2">
            <a:extLst>
              <a:ext uri="{FF2B5EF4-FFF2-40B4-BE49-F238E27FC236}">
                <a16:creationId xmlns:a16="http://schemas.microsoft.com/office/drawing/2014/main" id="{B7FA1D56-7E8E-44E6-8F0A-1A8480B5EEC1}"/>
              </a:ext>
            </a:extLst>
          </p:cNvPr>
          <p:cNvSpPr>
            <a:spLocks noGrp="1"/>
          </p:cNvSpPr>
          <p:nvPr>
            <p:ph type="sldNum" sz="quarter" idx="12"/>
          </p:nvPr>
        </p:nvSpPr>
        <p:spPr>
          <a:xfrm>
            <a:off x="12310448" y="5525029"/>
            <a:ext cx="428046" cy="235550"/>
          </a:xfrm>
        </p:spPr>
        <p:txBody>
          <a:bodyP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1A8666D9-BE27-4340-8C56-1701C85A723C}" type="slidenum">
              <a:rPr kumimoji="0" lang="en-US" sz="825"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6</a:t>
            </a:fld>
            <a:endParaRPr kumimoji="0" lang="en-US" sz="825"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A9DCEA9-AFEE-4EE3-891C-53B69C1EE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1599283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F91EAF60-6DC2-48F7-9560-B3A874D4BEAE}"/>
              </a:ext>
            </a:extLst>
          </p:cNvPr>
          <p:cNvGraphicFramePr>
            <a:graphicFrameLocks noGrp="1"/>
          </p:cNvGraphicFramePr>
          <p:nvPr>
            <p:ph idx="1"/>
          </p:nvPr>
        </p:nvGraphicFramePr>
        <p:xfrm>
          <a:off x="858416" y="401216"/>
          <a:ext cx="10394302" cy="5622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29414524-EE66-434D-A8FD-4BBB0E47E93D}"/>
              </a:ext>
            </a:extLst>
          </p:cNvPr>
          <p:cNvSpPr>
            <a:spLocks noGrp="1"/>
          </p:cNvSpPr>
          <p:nvPr>
            <p:ph type="title"/>
          </p:nvPr>
        </p:nvSpPr>
        <p:spPr>
          <a:xfrm>
            <a:off x="3263827" y="136523"/>
            <a:ext cx="5664346" cy="994172"/>
          </a:xfrm>
        </p:spPr>
        <p:txBody>
          <a:bodyPr/>
          <a:lstStyle/>
          <a:p>
            <a:r>
              <a:rPr lang="en-US" dirty="0"/>
              <a:t>ADWR Data Compilation</a:t>
            </a:r>
          </a:p>
        </p:txBody>
      </p:sp>
      <p:sp>
        <p:nvSpPr>
          <p:cNvPr id="3" name="Slide Number Placeholder 2">
            <a:extLst>
              <a:ext uri="{FF2B5EF4-FFF2-40B4-BE49-F238E27FC236}">
                <a16:creationId xmlns:a16="http://schemas.microsoft.com/office/drawing/2014/main" id="{E9F373E8-CA39-4568-B3C2-BDF671E3F3D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A8666D9-BE27-4340-8C56-1701C85A723C}" type="slidenum">
              <a:rPr kumimoji="0" lang="en-US" sz="1200" b="0" i="0" u="none" strike="noStrike" kern="1200" cap="none" spc="0" normalizeH="0" baseline="0" noProof="0" smtClean="0">
                <a:ln>
                  <a:noFill/>
                </a:ln>
                <a:solidFill>
                  <a:srgbClr val="073E87"/>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73E87"/>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72A313C-C6A8-4452-95FA-A2E0264839EB}"/>
              </a:ext>
            </a:extLst>
          </p:cNvPr>
          <p:cNvSpPr txBox="1"/>
          <p:nvPr/>
        </p:nvSpPr>
        <p:spPr>
          <a:xfrm>
            <a:off x="2969467" y="6183227"/>
            <a:ext cx="6172200" cy="4308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Compiled AMA data is available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8"/>
              </a:rPr>
              <a:t>new.azwater.gov/ama/ama-data</a:t>
            </a: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Statewide Water Use information is available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hlinkClick r:id="rId9"/>
              </a:rPr>
              <a:t>www.arizonawaterfacts.com</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8" name="Picture 7">
            <a:extLst>
              <a:ext uri="{FF2B5EF4-FFF2-40B4-BE49-F238E27FC236}">
                <a16:creationId xmlns:a16="http://schemas.microsoft.com/office/drawing/2014/main" id="{179ABA81-BDC3-492E-B1F4-FD0463F5421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3094183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9A04EB-87BD-462F-A00B-CEE30B96770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0496" r="17502"/>
          <a:stretch/>
        </p:blipFill>
        <p:spPr>
          <a:xfrm>
            <a:off x="5797543" y="10"/>
            <a:ext cx="6394152" cy="6857990"/>
          </a:xfrm>
          <a:prstGeom prst="rect">
            <a:avLst/>
          </a:prstGeom>
        </p:spPr>
      </p:pic>
      <p:pic>
        <p:nvPicPr>
          <p:cNvPr id="18" name="Picture 1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4" name="Title 3">
            <a:extLst>
              <a:ext uri="{FF2B5EF4-FFF2-40B4-BE49-F238E27FC236}">
                <a16:creationId xmlns:a16="http://schemas.microsoft.com/office/drawing/2014/main" id="{6D46D83E-5461-4795-9B41-18DA9D1D8116}"/>
              </a:ext>
            </a:extLst>
          </p:cNvPr>
          <p:cNvSpPr>
            <a:spLocks noGrp="1"/>
          </p:cNvSpPr>
          <p:nvPr>
            <p:ph type="title"/>
          </p:nvPr>
        </p:nvSpPr>
        <p:spPr>
          <a:xfrm>
            <a:off x="804998" y="798445"/>
            <a:ext cx="4803636" cy="1311664"/>
          </a:xfrm>
        </p:spPr>
        <p:txBody>
          <a:bodyPr>
            <a:normAutofit/>
          </a:bodyPr>
          <a:lstStyle/>
          <a:p>
            <a:r>
              <a:rPr lang="en-US" dirty="0">
                <a:solidFill>
                  <a:srgbClr val="000000"/>
                </a:solidFill>
              </a:rPr>
              <a:t>Other Data</a:t>
            </a:r>
          </a:p>
        </p:txBody>
      </p:sp>
      <p:sp>
        <p:nvSpPr>
          <p:cNvPr id="2" name="Content Placeholder 1">
            <a:extLst>
              <a:ext uri="{FF2B5EF4-FFF2-40B4-BE49-F238E27FC236}">
                <a16:creationId xmlns:a16="http://schemas.microsoft.com/office/drawing/2014/main" id="{10C2F79E-842A-4A22-8516-5186794F4CD8}"/>
              </a:ext>
            </a:extLst>
          </p:cNvPr>
          <p:cNvSpPr>
            <a:spLocks noGrp="1"/>
          </p:cNvSpPr>
          <p:nvPr>
            <p:ph idx="1"/>
          </p:nvPr>
        </p:nvSpPr>
        <p:spPr>
          <a:xfrm>
            <a:off x="804997" y="2272143"/>
            <a:ext cx="4706803" cy="3788830"/>
          </a:xfrm>
        </p:spPr>
        <p:txBody>
          <a:bodyPr anchor="ctr">
            <a:normAutofit/>
          </a:bodyPr>
          <a:lstStyle/>
          <a:p>
            <a:r>
              <a:rPr lang="en-US" sz="1700">
                <a:solidFill>
                  <a:srgbClr val="000000"/>
                </a:solidFill>
              </a:rPr>
              <a:t>ADWR Estimates</a:t>
            </a:r>
          </a:p>
          <a:p>
            <a:pPr lvl="1"/>
            <a:r>
              <a:rPr lang="en-US" sz="1700">
                <a:solidFill>
                  <a:srgbClr val="000000"/>
                </a:solidFill>
              </a:rPr>
              <a:t>Tribal water use inside the AMAs</a:t>
            </a:r>
          </a:p>
          <a:p>
            <a:pPr lvl="1"/>
            <a:r>
              <a:rPr lang="en-US" sz="1700">
                <a:solidFill>
                  <a:srgbClr val="000000"/>
                </a:solidFill>
              </a:rPr>
              <a:t>Exempt well water use inside the AMAs</a:t>
            </a:r>
          </a:p>
          <a:p>
            <a:r>
              <a:rPr lang="en-US" sz="1700">
                <a:solidFill>
                  <a:srgbClr val="000000"/>
                </a:solidFill>
              </a:rPr>
              <a:t>Bureau of Reclamation</a:t>
            </a:r>
          </a:p>
          <a:p>
            <a:pPr lvl="1"/>
            <a:r>
              <a:rPr lang="en-US" sz="1700">
                <a:solidFill>
                  <a:srgbClr val="000000"/>
                </a:solidFill>
              </a:rPr>
              <a:t>Colorado River Diversions and Consumptive Use</a:t>
            </a:r>
          </a:p>
          <a:p>
            <a:pPr lvl="1"/>
            <a:r>
              <a:rPr lang="en-US" sz="1700">
                <a:solidFill>
                  <a:srgbClr val="000000"/>
                </a:solidFill>
              </a:rPr>
              <a:t>Contributions to Lake Mead</a:t>
            </a:r>
          </a:p>
          <a:p>
            <a:r>
              <a:rPr lang="en-US" sz="1700">
                <a:solidFill>
                  <a:srgbClr val="000000"/>
                </a:solidFill>
              </a:rPr>
              <a:t>USGS</a:t>
            </a:r>
          </a:p>
          <a:p>
            <a:pPr lvl="1"/>
            <a:r>
              <a:rPr lang="en-US" sz="1700">
                <a:solidFill>
                  <a:srgbClr val="000000"/>
                </a:solidFill>
              </a:rPr>
              <a:t>Water Use Estimates outside the AMAs</a:t>
            </a:r>
          </a:p>
          <a:p>
            <a:r>
              <a:rPr lang="en-US" sz="1700">
                <a:solidFill>
                  <a:srgbClr val="000000"/>
                </a:solidFill>
              </a:rPr>
              <a:t>US Census </a:t>
            </a:r>
          </a:p>
          <a:p>
            <a:r>
              <a:rPr lang="en-US" sz="1700">
                <a:solidFill>
                  <a:srgbClr val="000000"/>
                </a:solidFill>
              </a:rPr>
              <a:t>US Bureau of Economic Analysis</a:t>
            </a:r>
          </a:p>
        </p:txBody>
      </p:sp>
      <p:sp>
        <p:nvSpPr>
          <p:cNvPr id="3" name="Slide Number Placeholder 2">
            <a:extLst>
              <a:ext uri="{FF2B5EF4-FFF2-40B4-BE49-F238E27FC236}">
                <a16:creationId xmlns:a16="http://schemas.microsoft.com/office/drawing/2014/main" id="{F9F2A02A-8CA5-4A77-BCDF-783997744A02}"/>
              </a:ext>
            </a:extLst>
          </p:cNvPr>
          <p:cNvSpPr>
            <a:spLocks noGrp="1"/>
          </p:cNvSpPr>
          <p:nvPr>
            <p:ph type="sldNum" sz="quarter" idx="12"/>
          </p:nvPr>
        </p:nvSpPr>
        <p:spPr>
          <a:xfrm>
            <a:off x="12310448" y="5525029"/>
            <a:ext cx="428046" cy="235550"/>
          </a:xfrm>
        </p:spPr>
        <p:txBody>
          <a:bodyPr>
            <a:norm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fld id="{1A8666D9-BE27-4340-8C56-1701C85A723C}" type="slidenum">
              <a:rPr kumimoji="0" lang="en-US" sz="825"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450"/>
                </a:spcAft>
                <a:buClrTx/>
                <a:buSzTx/>
                <a:buFontTx/>
                <a:buNone/>
                <a:tabLst/>
                <a:defRPr/>
              </a:pPr>
              <a:t>8</a:t>
            </a:fld>
            <a:endParaRPr kumimoji="0" lang="en-US" sz="825"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4D3F75E-9F75-4BB6-96BD-9652F23F6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233746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C2CDB-3D6D-4182-9097-874FCEB711DE}"/>
              </a:ext>
            </a:extLst>
          </p:cNvPr>
          <p:cNvSpPr>
            <a:spLocks noGrp="1"/>
          </p:cNvSpPr>
          <p:nvPr>
            <p:ph type="title"/>
          </p:nvPr>
        </p:nvSpPr>
        <p:spPr/>
        <p:txBody>
          <a:bodyPr/>
          <a:lstStyle/>
          <a:p>
            <a:r>
              <a:rPr lang="en-US" dirty="0"/>
              <a:t>Statewide Demand</a:t>
            </a:r>
          </a:p>
        </p:txBody>
      </p:sp>
      <p:graphicFrame>
        <p:nvGraphicFramePr>
          <p:cNvPr id="12" name="Content Placeholder 11">
            <a:extLst>
              <a:ext uri="{FF2B5EF4-FFF2-40B4-BE49-F238E27FC236}">
                <a16:creationId xmlns:a16="http://schemas.microsoft.com/office/drawing/2014/main" id="{2222D539-EE1A-4798-A034-32AD5FF444AB}"/>
              </a:ext>
            </a:extLst>
          </p:cNvPr>
          <p:cNvGraphicFramePr>
            <a:graphicFrameLocks noGrp="1"/>
          </p:cNvGraphicFramePr>
          <p:nvPr>
            <p:ph sz="half" idx="1"/>
          </p:nvPr>
        </p:nvGraphicFramePr>
        <p:xfrm>
          <a:off x="958555" y="1690690"/>
          <a:ext cx="5202936" cy="44810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ontent Placeholder 14">
            <a:extLst>
              <a:ext uri="{FF2B5EF4-FFF2-40B4-BE49-F238E27FC236}">
                <a16:creationId xmlns:a16="http://schemas.microsoft.com/office/drawing/2014/main" id="{2222D539-EE1A-4798-A034-32AD5FF444AB}"/>
              </a:ext>
            </a:extLst>
          </p:cNvPr>
          <p:cNvGraphicFramePr>
            <a:graphicFrameLocks noGrp="1"/>
          </p:cNvGraphicFramePr>
          <p:nvPr>
            <p:ph sz="half" idx="2"/>
          </p:nvPr>
        </p:nvGraphicFramePr>
        <p:xfrm>
          <a:off x="6281845" y="1594299"/>
          <a:ext cx="5200650" cy="4481004"/>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D1161494-221A-4E89-93E5-1336C4ACE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5579" y="6298163"/>
            <a:ext cx="511553" cy="397764"/>
          </a:xfrm>
          <a:prstGeom prst="rect">
            <a:avLst/>
          </a:prstGeom>
        </p:spPr>
      </p:pic>
    </p:spTree>
    <p:extLst>
      <p:ext uri="{BB962C8B-B14F-4D97-AF65-F5344CB8AC3E}">
        <p14:creationId xmlns:p14="http://schemas.microsoft.com/office/powerpoint/2010/main" val="42576552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WR PPT Theme">
  <a:themeElements>
    <a:clrScheme name="Custom 1">
      <a:dk1>
        <a:sysClr val="windowText" lastClr="000000"/>
      </a:dk1>
      <a:lt1>
        <a:sysClr val="window" lastClr="FFFFFF"/>
      </a:lt1>
      <a:dk2>
        <a:srgbClr val="073E87"/>
      </a:dk2>
      <a:lt2>
        <a:srgbClr val="C6E7FC"/>
      </a:lt2>
      <a:accent1>
        <a:srgbClr val="052E65"/>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extLst>
    <a:ext uri="{05A4C25C-085E-4340-85A3-A5531E510DB2}">
      <thm15:themeFamily xmlns:thm15="http://schemas.microsoft.com/office/thememl/2012/main" name="ADWR Presentation Template" id="{6C1BAA5C-F306-4C39-B6C2-5B5F4B6EF38B}" vid="{1593A692-6F52-4E08-9132-31E4ACE23B3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aveform">
  <a:themeElements>
    <a:clrScheme name="Custom 1">
      <a:dk1>
        <a:srgbClr val="000000"/>
      </a:dk1>
      <a:lt1>
        <a:srgbClr val="FFFFFF"/>
      </a:lt1>
      <a:dk2>
        <a:srgbClr val="073E87"/>
      </a:dk2>
      <a:lt2>
        <a:srgbClr val="C6E7FC"/>
      </a:lt2>
      <a:accent1>
        <a:srgbClr val="052E65"/>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aveform">
  <a:themeElements>
    <a:clrScheme name="Custom 1">
      <a:dk1>
        <a:sysClr val="windowText" lastClr="000000"/>
      </a:dk1>
      <a:lt1>
        <a:sysClr val="window" lastClr="FFFFFF"/>
      </a:lt1>
      <a:dk2>
        <a:srgbClr val="073E87"/>
      </a:dk2>
      <a:lt2>
        <a:srgbClr val="C6E7FC"/>
      </a:lt2>
      <a:accent1>
        <a:srgbClr val="052E65"/>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1307</TotalTime>
  <Words>3115</Words>
  <Application>Microsoft Office PowerPoint</Application>
  <PresentationFormat>Widescreen</PresentationFormat>
  <Paragraphs>533</Paragraphs>
  <Slides>38</Slides>
  <Notes>22</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38</vt:i4>
      </vt:variant>
    </vt:vector>
  </HeadingPairs>
  <TitlesOfParts>
    <vt:vector size="52" baseType="lpstr">
      <vt:lpstr>Arial</vt:lpstr>
      <vt:lpstr>Avenir</vt:lpstr>
      <vt:lpstr>Calibri</vt:lpstr>
      <vt:lpstr>Calibri Light</vt:lpstr>
      <vt:lpstr>Candara</vt:lpstr>
      <vt:lpstr>Noto Sans Symbols</vt:lpstr>
      <vt:lpstr>Symbol</vt:lpstr>
      <vt:lpstr>Times New Roman</vt:lpstr>
      <vt:lpstr>Wingdings</vt:lpstr>
      <vt:lpstr>ADWR PPT Theme</vt:lpstr>
      <vt:lpstr>Office Theme</vt:lpstr>
      <vt:lpstr>1_Waveform</vt:lpstr>
      <vt:lpstr>Waveform</vt:lpstr>
      <vt:lpstr>1_Office Theme</vt:lpstr>
      <vt:lpstr>Welcome </vt:lpstr>
      <vt:lpstr>Santa Cruz AMA GUAC February 3, 2021</vt:lpstr>
      <vt:lpstr>PowerPoint Presentation</vt:lpstr>
      <vt:lpstr>Webinar Logistics </vt:lpstr>
      <vt:lpstr>PowerPoint Presentation</vt:lpstr>
      <vt:lpstr>AMA Annual Reports</vt:lpstr>
      <vt:lpstr>ADWR Data Compilation</vt:lpstr>
      <vt:lpstr>Other Data</vt:lpstr>
      <vt:lpstr>Statewide Demand</vt:lpstr>
      <vt:lpstr>Statewide Supply</vt:lpstr>
      <vt:lpstr>Santa Cruz AMA</vt:lpstr>
      <vt:lpstr>PowerPoint Presentation</vt:lpstr>
      <vt:lpstr>PowerPoint Presentation</vt:lpstr>
      <vt:lpstr>PowerPoint Presentation</vt:lpstr>
      <vt:lpstr>Overview</vt:lpstr>
      <vt:lpstr>Water Year 2019 vs Water Year 2020</vt:lpstr>
      <vt:lpstr>Water Year 2020 – Summer</vt:lpstr>
      <vt:lpstr>PowerPoint Presentation</vt:lpstr>
      <vt:lpstr>Percent of Average Precipitation Water Year 2021 to date</vt:lpstr>
      <vt:lpstr>PowerPoint Presentation</vt:lpstr>
      <vt:lpstr>PowerPoint Presentation</vt:lpstr>
      <vt:lpstr>PowerPoint Presentation</vt:lpstr>
      <vt:lpstr>2020 Arizona Drought Preparedness Annual Report</vt:lpstr>
      <vt:lpstr>PowerPoint Presentation</vt:lpstr>
      <vt:lpstr>PowerPoint Presentation</vt:lpstr>
      <vt:lpstr>PowerPoint Presentation</vt:lpstr>
      <vt:lpstr>Management Plans Update</vt:lpstr>
      <vt:lpstr>Fourth Management Plans</vt:lpstr>
      <vt:lpstr>4MP Adoption Timeline</vt:lpstr>
      <vt:lpstr>Fifth Management Plans</vt:lpstr>
      <vt:lpstr>Estimated 5MP Timeline new.azwater.gov/5MP </vt:lpstr>
      <vt:lpstr>5MP Concepts Webpage</vt:lpstr>
      <vt:lpstr>Drafting Logistics</vt:lpstr>
      <vt:lpstr>MPWG Subgroups { All meeting info is available at new.azwater.gov/5MP } </vt:lpstr>
      <vt:lpstr>Questions?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Logistics</dc:title>
  <dc:creator>Kennedy Shepard</dc:creator>
  <cp:lastModifiedBy>Kennedy Shepard</cp:lastModifiedBy>
  <cp:revision>25</cp:revision>
  <dcterms:created xsi:type="dcterms:W3CDTF">2020-06-17T18:50:57Z</dcterms:created>
  <dcterms:modified xsi:type="dcterms:W3CDTF">2021-02-03T22:13:20Z</dcterms:modified>
</cp:coreProperties>
</file>