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566" r:id="rId3"/>
    <p:sldId id="578" r:id="rId4"/>
    <p:sldId id="567" r:id="rId5"/>
    <p:sldId id="257" r:id="rId6"/>
    <p:sldId id="258" r:id="rId7"/>
    <p:sldId id="259" r:id="rId8"/>
    <p:sldId id="5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query%20(1).iqy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query%20(1).iqy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query%20(1).iqy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query%20(1).iqy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S&amp;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iller\Downloads\S&amp;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2018</a:t>
            </a:r>
            <a:r>
              <a:rPr lang="en-US" sz="2000" baseline="0" dirty="0"/>
              <a:t> Demand</a:t>
            </a:r>
            <a:endParaRPr lang="en-US" sz="2000" dirty="0"/>
          </a:p>
        </c:rich>
      </c:tx>
      <c:layout>
        <c:manualLayout>
          <c:xMode val="edge"/>
          <c:yMode val="edge"/>
          <c:x val="2.3159641809479693E-2"/>
          <c:y val="2.4859250189252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F5-498F-9E9F-3DC619222B8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F5-498F-9E9F-3DC619222B8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F5-498F-9E9F-3DC619222B85}"/>
              </c:ext>
            </c:extLst>
          </c:dPt>
          <c:dLbls>
            <c:dLbl>
              <c:idx val="0"/>
              <c:layout>
                <c:manualLayout>
                  <c:x val="3.3333333333333333E-2"/>
                  <c:y val="0.10648148148148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D05C81-46D3-498E-81EF-68DBA4D88FC0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97FC67C-7872-4667-AF1A-6D121920C278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5-498F-9E9F-3DC619222B85}"/>
                </c:ext>
              </c:extLst>
            </c:dLbl>
            <c:dLbl>
              <c:idx val="1"/>
              <c:layout>
                <c:manualLayout>
                  <c:x val="-3.3333333333333381E-2"/>
                  <c:y val="-6.0185185185185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7F9828-2BD8-4AE4-AACB-F7DCE6C99D4D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C74C168-1C03-4C96-9268-1DE47F653E3E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5-498F-9E9F-3DC619222B85}"/>
                </c:ext>
              </c:extLst>
            </c:dLbl>
            <c:dLbl>
              <c:idx val="2"/>
              <c:layout>
                <c:manualLayout>
                  <c:x val="1.3888953219082864E-2"/>
                  <c:y val="1.48956481891317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E7877B-63D7-4B51-9A4A-04591E87EBFB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F50C59-464A-4560-A134-B04A17348C3D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5-498F-9E9F-3DC619222B8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'query (1)'!$A$77:$A$79</c:f>
              <c:strCache>
                <c:ptCount val="3"/>
                <c:pt idx="0">
                  <c:v>Municipal                                         </c:v>
                </c:pt>
                <c:pt idx="1">
                  <c:v>Agricultural                                      </c:v>
                </c:pt>
                <c:pt idx="2">
                  <c:v>Industrial                                        </c:v>
                </c:pt>
              </c:strCache>
            </c:strRef>
          </c:cat>
          <c:val>
            <c:numRef>
              <c:f>'query (1)'!$B$77:$B$79</c:f>
              <c:numCache>
                <c:formatCode>0</c:formatCode>
                <c:ptCount val="3"/>
                <c:pt idx="0">
                  <c:v>1498073</c:v>
                </c:pt>
                <c:pt idx="1">
                  <c:v>5131063</c:v>
                </c:pt>
                <c:pt idx="2">
                  <c:v>371241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F5-498F-9E9F-3DC619222B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2019</a:t>
            </a:r>
            <a:r>
              <a:rPr lang="en-US" sz="2000" baseline="0" dirty="0"/>
              <a:t> Demand</a:t>
            </a:r>
            <a:endParaRPr lang="en-US" sz="2000" dirty="0"/>
          </a:p>
        </c:rich>
      </c:tx>
      <c:layout>
        <c:manualLayout>
          <c:xMode val="edge"/>
          <c:yMode val="edge"/>
          <c:x val="2.3159641809479693E-2"/>
          <c:y val="3.0696535180673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F2-4848-A6AD-029C9526ED0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F2-4848-A6AD-029C9526ED01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F2-4848-A6AD-029C9526ED01}"/>
              </c:ext>
            </c:extLst>
          </c:dPt>
          <c:dLbls>
            <c:dLbl>
              <c:idx val="0"/>
              <c:layout>
                <c:manualLayout>
                  <c:x val="3.3333333333333333E-2"/>
                  <c:y val="0.10648148148148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D05C81-46D3-498E-81EF-68DBA4D88FC0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97FC67C-7872-4667-AF1A-6D121920C278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F2-4848-A6AD-029C9526ED01}"/>
                </c:ext>
              </c:extLst>
            </c:dLbl>
            <c:dLbl>
              <c:idx val="1"/>
              <c:layout>
                <c:manualLayout>
                  <c:x val="-3.3333333333333381E-2"/>
                  <c:y val="-6.0185185185185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7F9828-2BD8-4AE4-AACB-F7DCE6C99D4D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C74C168-1C03-4C96-9268-1DE47F653E3E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F2-4848-A6AD-029C9526ED01}"/>
                </c:ext>
              </c:extLst>
            </c:dLbl>
            <c:dLbl>
              <c:idx val="2"/>
              <c:layout>
                <c:manualLayout>
                  <c:x val="1.1437972826926046E-2"/>
                  <c:y val="2.65702181719737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E7877B-63D7-4B51-9A4A-04591E87EBFB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F50C59-464A-4560-A134-B04A17348C3D}" type="PERCENTAG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F2-4848-A6AD-029C9526ED0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'query (1)'!$A$77:$A$79</c:f>
              <c:strCache>
                <c:ptCount val="3"/>
                <c:pt idx="0">
                  <c:v>Municipal                                         </c:v>
                </c:pt>
                <c:pt idx="1">
                  <c:v>Agricultural                                      </c:v>
                </c:pt>
                <c:pt idx="2">
                  <c:v>Industrial                                        </c:v>
                </c:pt>
              </c:strCache>
            </c:strRef>
          </c:cat>
          <c:val>
            <c:numRef>
              <c:f>'query (1)'!$B$84:$B$86</c:f>
              <c:numCache>
                <c:formatCode>@</c:formatCode>
                <c:ptCount val="3"/>
                <c:pt idx="0">
                  <c:v>1516475</c:v>
                </c:pt>
                <c:pt idx="1">
                  <c:v>4981411</c:v>
                </c:pt>
                <c:pt idx="2">
                  <c:v>378973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2-4848-A6AD-029C9526ED0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2018 Supply</a:t>
            </a:r>
          </a:p>
        </c:rich>
      </c:tx>
      <c:layout>
        <c:manualLayout>
          <c:xMode val="edge"/>
          <c:yMode val="edge"/>
          <c:x val="1.4852941176470593E-2"/>
          <c:y val="1.6807473931006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39413823272091"/>
          <c:y val="0.12151319626713328"/>
          <c:w val="0.51676749781277342"/>
          <c:h val="0.861279163021289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3C-46DB-B32C-039FF11D21A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3C-46DB-B32C-039FF11D21A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3C-46DB-B32C-039FF11D21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33C-46DB-B32C-039FF11D21AB}"/>
              </c:ext>
            </c:extLst>
          </c:dPt>
          <c:dLbls>
            <c:dLbl>
              <c:idx val="0"/>
              <c:layout>
                <c:manualLayout>
                  <c:x val="-1.388888888888899E-2"/>
                  <c:y val="4.243778136006664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2B7286-E718-4617-9C09-7519CB9BF83C}" type="CATEGORYNAME">
                      <a:rPr lang="en-US" sz="130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3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B44B79E5-11B8-4780-AC80-873940D5BB70}" type="PERCENTAGE">
                      <a:rPr lang="en-US" sz="1300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3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3C-46DB-B32C-039FF11D21AB}"/>
                </c:ext>
              </c:extLst>
            </c:dLbl>
            <c:dLbl>
              <c:idx val="1"/>
              <c:layout>
                <c:manualLayout>
                  <c:x val="-1.6503203643662211E-2"/>
                  <c:y val="-4.23708753491454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F710FE-88FF-4438-BDC9-E31CC06006C6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F8A0EE52-B8D1-40E9-B553-275DCD35D044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3C-46DB-B32C-039FF11D21AB}"/>
                </c:ext>
              </c:extLst>
            </c:dLbl>
            <c:dLbl>
              <c:idx val="2"/>
              <c:layout>
                <c:manualLayout>
                  <c:x val="7.5164041994750658E-3"/>
                  <c:y val="4.67996280684239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84EFC3-A964-4E65-8D26-317EE64162BC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B7F56B2A-8E7F-4B36-BD1E-1A8E10401495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3C-46DB-B32C-039FF11D21AB}"/>
                </c:ext>
              </c:extLst>
            </c:dLbl>
            <c:dLbl>
              <c:idx val="3"/>
              <c:layout>
                <c:manualLayout>
                  <c:x val="-4.722222222222222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367805-6835-4F0F-8E74-A910F290A6D2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1853152D-9473-4E3A-972B-6116C20982BF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3C-46DB-B32C-039FF11D21AB}"/>
                </c:ext>
              </c:extLst>
            </c:dLbl>
            <c:spPr>
              <a:noFill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'query (1)'!$A$91:$A$94</c:f>
              <c:strCache>
                <c:ptCount val="4"/>
                <c:pt idx="0">
                  <c:v>Groundwater</c:v>
                </c:pt>
                <c:pt idx="1">
                  <c:v>Colorado River</c:v>
                </c:pt>
                <c:pt idx="2">
                  <c:v>In State Surface</c:v>
                </c:pt>
                <c:pt idx="3">
                  <c:v>Effluent</c:v>
                </c:pt>
              </c:strCache>
            </c:strRef>
          </c:cat>
          <c:val>
            <c:numRef>
              <c:f>'query (1)'!$B$91:$B$94</c:f>
              <c:numCache>
                <c:formatCode>@</c:formatCode>
                <c:ptCount val="4"/>
                <c:pt idx="0">
                  <c:v>2944118</c:v>
                </c:pt>
                <c:pt idx="1">
                  <c:v>2510030</c:v>
                </c:pt>
                <c:pt idx="2">
                  <c:v>1263524</c:v>
                </c:pt>
                <c:pt idx="3">
                  <c:v>282705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3C-46DB-B32C-039FF11D21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2019 Supply</a:t>
            </a:r>
          </a:p>
        </c:rich>
      </c:tx>
      <c:layout>
        <c:manualLayout>
          <c:xMode val="edge"/>
          <c:yMode val="edge"/>
          <c:x val="2.921568627450977E-2"/>
          <c:y val="1.9726116426717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94322217075806"/>
          <c:y val="0.24154915108869962"/>
          <c:w val="0.54127721167207044"/>
          <c:h val="0.644556226153886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D7-438D-86DA-D8A5043AE5D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D7-438D-86DA-D8A5043AE5D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D7-438D-86DA-D8A5043AE5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D7-438D-86DA-D8A5043AE5D0}"/>
              </c:ext>
            </c:extLst>
          </c:dPt>
          <c:dLbls>
            <c:dLbl>
              <c:idx val="0"/>
              <c:layout>
                <c:manualLayout>
                  <c:x val="-1.388888888888899E-2"/>
                  <c:y val="4.243778136006664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2B7286-E718-4617-9C09-7519CB9BF83C}" type="CATEGORYNAME">
                      <a:rPr lang="en-US" sz="130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3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B44B79E5-11B8-4780-AC80-873940D5BB70}" type="PERCENTAGE">
                      <a:rPr lang="en-US" sz="1300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3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D7-438D-86DA-D8A5043AE5D0}"/>
                </c:ext>
              </c:extLst>
            </c:dLbl>
            <c:dLbl>
              <c:idx val="1"/>
              <c:layout>
                <c:manualLayout>
                  <c:x val="5.5555555555555558E-3"/>
                  <c:y val="-2.7777777777777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F710FE-88FF-4438-BDC9-E31CC06006C6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F8A0EE52-B8D1-40E9-B553-275DCD35D044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D7-438D-86DA-D8A5043AE5D0}"/>
                </c:ext>
              </c:extLst>
            </c:dLbl>
            <c:dLbl>
              <c:idx val="2"/>
              <c:layout>
                <c:manualLayout>
                  <c:x val="1.2418364983788746E-2"/>
                  <c:y val="4.3880985572713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84EFC3-A964-4E65-8D26-317EE64162BC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B7F56B2A-8E7F-4B36-BD1E-1A8E10401495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D7-438D-86DA-D8A5043AE5D0}"/>
                </c:ext>
              </c:extLst>
            </c:dLbl>
            <c:dLbl>
              <c:idx val="3"/>
              <c:layout>
                <c:manualLayout>
                  <c:x val="-4.722222222222222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367805-6835-4F0F-8E74-A910F290A6D2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1853152D-9473-4E3A-972B-6116C20982BF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D7-438D-86DA-D8A5043AE5D0}"/>
                </c:ext>
              </c:extLst>
            </c:dLbl>
            <c:spPr>
              <a:noFill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'query (1)'!$A$97:$A$100</c:f>
              <c:strCache>
                <c:ptCount val="4"/>
                <c:pt idx="0">
                  <c:v>Groundwater</c:v>
                </c:pt>
                <c:pt idx="1">
                  <c:v>Colorado River</c:v>
                </c:pt>
                <c:pt idx="2">
                  <c:v>In State Surface</c:v>
                </c:pt>
                <c:pt idx="3">
                  <c:v>Effluent</c:v>
                </c:pt>
              </c:strCache>
            </c:strRef>
          </c:cat>
          <c:val>
            <c:numRef>
              <c:f>'query (1)'!$B$97:$B$100</c:f>
              <c:numCache>
                <c:formatCode>@</c:formatCode>
                <c:ptCount val="4"/>
                <c:pt idx="0">
                  <c:v>2835185</c:v>
                </c:pt>
                <c:pt idx="1">
                  <c:v>2486659</c:v>
                </c:pt>
                <c:pt idx="2">
                  <c:v>1253509</c:v>
                </c:pt>
                <c:pt idx="3">
                  <c:v>301506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D7-438D-86DA-D8A5043AE5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2019 Demand</a:t>
            </a:r>
            <a:endParaRPr lang="en-US" sz="2000" dirty="0"/>
          </a:p>
        </c:rich>
      </c:tx>
      <c:layout>
        <c:manualLayout>
          <c:xMode val="edge"/>
          <c:yMode val="edge"/>
          <c:x val="2.2260884668828175E-2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2765555040914"/>
          <c:y val="0.19898684036955988"/>
          <c:w val="0.60304191755442327"/>
          <c:h val="0.718106017045791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D8-4AF4-8F78-FB7171426ED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D8-4AF4-8F78-FB7171426ED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D8-4AF4-8F78-FB7171426ED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9B1F48-0CB8-4CE8-9B94-5B7EF8CEE86C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8E1A5389-DA61-4984-888A-AE87E8C4A10C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D8-4AF4-8F78-FB7171426EDB}"/>
                </c:ext>
              </c:extLst>
            </c:dLbl>
            <c:dLbl>
              <c:idx val="1"/>
              <c:layout>
                <c:manualLayout>
                  <c:x val="-4.7222222222222276E-2"/>
                  <c:y val="-1.38888888888890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989657-4D02-470D-85A0-AC7F5B9F2946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59251374-B96D-40DF-A6F6-9D08E09692A9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D8-4AF4-8F78-FB7171426EDB}"/>
                </c:ext>
              </c:extLst>
            </c:dLbl>
            <c:dLbl>
              <c:idx val="2"/>
              <c:layout>
                <c:manualLayout>
                  <c:x val="-2.7777777777777779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024BB3-FCDF-40FE-828F-1C6D7D7D3642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E60C9ACD-B915-4F76-AE9B-871A22A5FE41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D8-4AF4-8F78-FB7171426E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Municipal</c:v>
                </c:pt>
                <c:pt idx="1">
                  <c:v>Industrial</c:v>
                </c:pt>
                <c:pt idx="2">
                  <c:v>Agriculture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1135114</c:v>
                </c:pt>
                <c:pt idx="1">
                  <c:v>202550</c:v>
                </c:pt>
                <c:pt idx="2">
                  <c:v>910456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D8-4AF4-8F78-FB7171426E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2019 Supply</a:t>
            </a:r>
            <a:endParaRPr lang="en-US" sz="2000" dirty="0"/>
          </a:p>
        </c:rich>
      </c:tx>
      <c:layout>
        <c:manualLayout>
          <c:xMode val="edge"/>
          <c:yMode val="edge"/>
          <c:x val="2.2152668416447932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63-48D1-AEB3-F2255DC8054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63-48D1-AEB3-F2255DC805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63-48D1-AEB3-F2255DC805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63-48D1-AEB3-F2255DC805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1F0114-EBC4-4A64-83F8-DB102BF6C3CB}" type="CATEGORYNAME">
                      <a:rPr lang="en-US" sz="130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3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AC50C1C2-AA58-4362-B862-0A83A5C8CB85}" type="PERCENTAGE">
                      <a:rPr lang="en-US" sz="1300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3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63-48D1-AEB3-F2255DC8054E}"/>
                </c:ext>
              </c:extLst>
            </c:dLbl>
            <c:dLbl>
              <c:idx val="1"/>
              <c:layout>
                <c:manualLayout>
                  <c:x val="7.8431372549019704E-2"/>
                  <c:y val="-1.0701563066167431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0B494C-59C2-4B68-AAEC-D77AB9ACB45A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E84FD759-5AE6-434F-B936-E379CBDD82A7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63-48D1-AEB3-F2255DC8054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773ACF-BAE3-4133-ADBF-CAC254907921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04654EB1-C937-47DF-9330-F89736E5EFBA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63-48D1-AEB3-F2255DC8054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31EE5E-F951-42AE-B7AA-30FD3ADED903}" type="CATEGORYNAM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70DDEAE9-3AAA-41A5-887A-79245E0FABA8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63-48D1-AEB3-F2255DC8054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Sheet1!$E$1:$E$4</c:f>
              <c:strCache>
                <c:ptCount val="4"/>
                <c:pt idx="0">
                  <c:v>Groundwater</c:v>
                </c:pt>
                <c:pt idx="1">
                  <c:v>Surface Water</c:v>
                </c:pt>
                <c:pt idx="2">
                  <c:v>CAP</c:v>
                </c:pt>
                <c:pt idx="3">
                  <c:v>Effluent</c:v>
                </c:pt>
              </c:strCache>
            </c:strRef>
          </c:cat>
          <c:val>
            <c:numRef>
              <c:f>Sheet1!$F$1:$F$4</c:f>
              <c:numCache>
                <c:formatCode>General</c:formatCode>
                <c:ptCount val="4"/>
                <c:pt idx="0">
                  <c:v>747439</c:v>
                </c:pt>
                <c:pt idx="1">
                  <c:v>567385</c:v>
                </c:pt>
                <c:pt idx="2">
                  <c:v>655814</c:v>
                </c:pt>
                <c:pt idx="3">
                  <c:v>277482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63-48D1-AEB3-F2255DC805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B2577-0EED-4E22-AC3D-CFE09DC45733}" type="doc">
      <dgm:prSet loTypeId="urn:microsoft.com/office/officeart/2008/layout/RadialCluster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AF8BA9E-5781-4C26-8198-DBB0DDF98C6E}">
      <dgm:prSet phldrT="[Text]" custT="1"/>
      <dgm:spPr/>
      <dgm:t>
        <a:bodyPr/>
        <a:lstStyle/>
        <a:p>
          <a:r>
            <a:rPr lang="en-US" sz="1400" dirty="0"/>
            <a:t>AMA Data </a:t>
          </a:r>
        </a:p>
      </dgm:t>
    </dgm:pt>
    <dgm:pt modelId="{54F16E53-41D0-40ED-B868-49E17F9270EA}" type="parTrans" cxnId="{F14F1EB3-AB5B-41FD-BBF7-90C97F972A10}">
      <dgm:prSet/>
      <dgm:spPr/>
      <dgm:t>
        <a:bodyPr/>
        <a:lstStyle/>
        <a:p>
          <a:endParaRPr lang="en-US"/>
        </a:p>
      </dgm:t>
    </dgm:pt>
    <dgm:pt modelId="{00C8EAC5-CD91-4B01-9FAC-9B868BAF989C}" type="sibTrans" cxnId="{F14F1EB3-AB5B-41FD-BBF7-90C97F972A10}">
      <dgm:prSet/>
      <dgm:spPr/>
      <dgm:t>
        <a:bodyPr/>
        <a:lstStyle/>
        <a:p>
          <a:endParaRPr lang="en-US"/>
        </a:p>
      </dgm:t>
    </dgm:pt>
    <dgm:pt modelId="{F698F84F-FA82-425E-A4A2-4AE3E215504F}">
      <dgm:prSet phldrT="[Text]" custT="1"/>
      <dgm:spPr>
        <a:solidFill>
          <a:srgbClr val="8296B2"/>
        </a:solidFill>
      </dgm:spPr>
      <dgm:t>
        <a:bodyPr/>
        <a:lstStyle/>
        <a:p>
          <a:pPr algn="ctr"/>
          <a:r>
            <a:rPr lang="en-US" sz="1000" b="1" dirty="0"/>
            <a:t>Prescott AMA</a:t>
          </a:r>
        </a:p>
      </dgm:t>
    </dgm:pt>
    <dgm:pt modelId="{F6D64192-8CE0-48E9-A8A5-10D49AC50EED}" type="parTrans" cxnId="{3328431A-1E8B-4D6E-A87F-8E23095464E1}">
      <dgm:prSet/>
      <dgm:spPr/>
      <dgm:t>
        <a:bodyPr/>
        <a:lstStyle/>
        <a:p>
          <a:endParaRPr lang="en-US"/>
        </a:p>
      </dgm:t>
    </dgm:pt>
    <dgm:pt modelId="{B8AFCA3B-5CD4-4C12-97D8-413AEE382CD1}" type="sibTrans" cxnId="{3328431A-1E8B-4D6E-A87F-8E23095464E1}">
      <dgm:prSet/>
      <dgm:spPr/>
      <dgm:t>
        <a:bodyPr/>
        <a:lstStyle/>
        <a:p>
          <a:endParaRPr lang="en-US"/>
        </a:p>
      </dgm:t>
    </dgm:pt>
    <dgm:pt modelId="{AF8097F7-A500-4F57-B585-297BBC4E7329}">
      <dgm:prSet phldrT="[Text]" custT="1"/>
      <dgm:spPr>
        <a:solidFill>
          <a:srgbClr val="8296B2"/>
        </a:solidFill>
      </dgm:spPr>
      <dgm:t>
        <a:bodyPr/>
        <a:lstStyle/>
        <a:p>
          <a:pPr algn="ctr"/>
          <a:r>
            <a:rPr lang="en-US" sz="1000" b="1" dirty="0"/>
            <a:t>Santa Cruz AMA</a:t>
          </a:r>
        </a:p>
      </dgm:t>
    </dgm:pt>
    <dgm:pt modelId="{E091F971-6A66-4C40-9FC3-F7394CB06049}" type="parTrans" cxnId="{C4899FD9-2A8F-41BB-A5F5-FF62C3FE5482}">
      <dgm:prSet/>
      <dgm:spPr/>
      <dgm:t>
        <a:bodyPr/>
        <a:lstStyle/>
        <a:p>
          <a:endParaRPr lang="en-US"/>
        </a:p>
      </dgm:t>
    </dgm:pt>
    <dgm:pt modelId="{D9F1F659-0594-410F-A87A-AE9E928C57B7}" type="sibTrans" cxnId="{C4899FD9-2A8F-41BB-A5F5-FF62C3FE5482}">
      <dgm:prSet/>
      <dgm:spPr/>
      <dgm:t>
        <a:bodyPr/>
        <a:lstStyle/>
        <a:p>
          <a:endParaRPr lang="en-US"/>
        </a:p>
      </dgm:t>
    </dgm:pt>
    <dgm:pt modelId="{7345FAF7-012F-4A29-B6C5-660BC2934388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Ag</a:t>
          </a:r>
        </a:p>
      </dgm:t>
    </dgm:pt>
    <dgm:pt modelId="{2B318B1F-3B51-43EB-A326-5E3254B2CA1E}" type="parTrans" cxnId="{200C7901-06F8-4110-A9FE-BA2048AF6F4C}">
      <dgm:prSet/>
      <dgm:spPr/>
      <dgm:t>
        <a:bodyPr/>
        <a:lstStyle/>
        <a:p>
          <a:endParaRPr lang="en-US"/>
        </a:p>
      </dgm:t>
    </dgm:pt>
    <dgm:pt modelId="{FC3C65D7-A0BE-4A1B-902E-171D8F7D0517}" type="sibTrans" cxnId="{200C7901-06F8-4110-A9FE-BA2048AF6F4C}">
      <dgm:prSet/>
      <dgm:spPr/>
      <dgm:t>
        <a:bodyPr/>
        <a:lstStyle/>
        <a:p>
          <a:endParaRPr lang="en-US"/>
        </a:p>
      </dgm:t>
    </dgm:pt>
    <dgm:pt modelId="{C5C03339-768D-43BF-B374-646B55E77A27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Muni</a:t>
          </a:r>
        </a:p>
      </dgm:t>
    </dgm:pt>
    <dgm:pt modelId="{4B7EE1DD-1FB6-4A65-BE93-B35D2B302E68}" type="parTrans" cxnId="{39644ED6-CA8C-4352-A650-CF238E929B92}">
      <dgm:prSet/>
      <dgm:spPr/>
      <dgm:t>
        <a:bodyPr/>
        <a:lstStyle/>
        <a:p>
          <a:endParaRPr lang="en-US"/>
        </a:p>
      </dgm:t>
    </dgm:pt>
    <dgm:pt modelId="{42E85DAA-6AA7-4530-9746-6814797DEA67}" type="sibTrans" cxnId="{39644ED6-CA8C-4352-A650-CF238E929B92}">
      <dgm:prSet/>
      <dgm:spPr/>
      <dgm:t>
        <a:bodyPr/>
        <a:lstStyle/>
        <a:p>
          <a:endParaRPr lang="en-US"/>
        </a:p>
      </dgm:t>
    </dgm:pt>
    <dgm:pt modelId="{9B43AD21-33C0-47F6-9BFA-03F072198E51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Industrial</a:t>
          </a:r>
        </a:p>
      </dgm:t>
    </dgm:pt>
    <dgm:pt modelId="{A62E967F-50B2-4EB3-BE74-2F05EEE4AD92}" type="parTrans" cxnId="{FC3E4368-68A8-4A34-8AE6-FC199F25F8C0}">
      <dgm:prSet/>
      <dgm:spPr/>
      <dgm:t>
        <a:bodyPr/>
        <a:lstStyle/>
        <a:p>
          <a:endParaRPr lang="en-US"/>
        </a:p>
      </dgm:t>
    </dgm:pt>
    <dgm:pt modelId="{9D497D73-AEEF-43EA-9857-E611F243E9B0}" type="sibTrans" cxnId="{FC3E4368-68A8-4A34-8AE6-FC199F25F8C0}">
      <dgm:prSet/>
      <dgm:spPr/>
      <dgm:t>
        <a:bodyPr/>
        <a:lstStyle/>
        <a:p>
          <a:endParaRPr lang="en-US"/>
        </a:p>
      </dgm:t>
    </dgm:pt>
    <dgm:pt modelId="{20299D01-84AA-4FDE-91FF-2D573A2CF295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Tribal (estimated)</a:t>
          </a:r>
        </a:p>
      </dgm:t>
    </dgm:pt>
    <dgm:pt modelId="{10923E45-8DCA-46C2-B3CD-0805B11041FD}" type="parTrans" cxnId="{0235385D-5314-4B7E-84C3-C1BA54287B52}">
      <dgm:prSet/>
      <dgm:spPr/>
      <dgm:t>
        <a:bodyPr/>
        <a:lstStyle/>
        <a:p>
          <a:endParaRPr lang="en-US"/>
        </a:p>
      </dgm:t>
    </dgm:pt>
    <dgm:pt modelId="{43146D03-3086-4D06-ADC2-724457BDC5B6}" type="sibTrans" cxnId="{0235385D-5314-4B7E-84C3-C1BA54287B52}">
      <dgm:prSet/>
      <dgm:spPr/>
      <dgm:t>
        <a:bodyPr/>
        <a:lstStyle/>
        <a:p>
          <a:endParaRPr lang="en-US"/>
        </a:p>
      </dgm:t>
    </dgm:pt>
    <dgm:pt modelId="{13155CC7-C75B-4B31-AA93-2F244B60D817}">
      <dgm:prSet phldrT="[Text]" custT="1"/>
      <dgm:spPr>
        <a:solidFill>
          <a:srgbClr val="8296B2"/>
        </a:solidFill>
      </dgm:spPr>
      <dgm:t>
        <a:bodyPr/>
        <a:lstStyle/>
        <a:p>
          <a:pPr algn="ctr"/>
          <a:r>
            <a:rPr lang="en-US" sz="1000" b="1" dirty="0"/>
            <a:t>Tucson AMA</a:t>
          </a:r>
        </a:p>
      </dgm:t>
    </dgm:pt>
    <dgm:pt modelId="{EADEBADA-BD07-4E5B-B1BD-1FF69980991C}" type="parTrans" cxnId="{32640A83-5949-4048-B34B-6AFD88A0446E}">
      <dgm:prSet/>
      <dgm:spPr/>
      <dgm:t>
        <a:bodyPr/>
        <a:lstStyle/>
        <a:p>
          <a:endParaRPr lang="en-US"/>
        </a:p>
      </dgm:t>
    </dgm:pt>
    <dgm:pt modelId="{FA684F77-3832-4253-B718-B8A7C78BB6FE}" type="sibTrans" cxnId="{32640A83-5949-4048-B34B-6AFD88A0446E}">
      <dgm:prSet/>
      <dgm:spPr/>
      <dgm:t>
        <a:bodyPr/>
        <a:lstStyle/>
        <a:p>
          <a:endParaRPr lang="en-US"/>
        </a:p>
      </dgm:t>
    </dgm:pt>
    <dgm:pt modelId="{03282BBF-831E-4BF8-A90E-3F683C055008}">
      <dgm:prSet phldrT="[Text]" custT="1"/>
      <dgm:spPr>
        <a:solidFill>
          <a:srgbClr val="8296B2"/>
        </a:solidFill>
      </dgm:spPr>
      <dgm:t>
        <a:bodyPr/>
        <a:lstStyle/>
        <a:p>
          <a:pPr algn="ctr"/>
          <a:r>
            <a:rPr lang="en-US" sz="1000" b="1" dirty="0"/>
            <a:t>Phoenix AMA</a:t>
          </a:r>
        </a:p>
      </dgm:t>
    </dgm:pt>
    <dgm:pt modelId="{56BB3F2F-6512-4A69-AC37-9C2DAA9745F2}" type="parTrans" cxnId="{49A117FB-547A-4EE6-962A-6529EC99AF31}">
      <dgm:prSet/>
      <dgm:spPr/>
      <dgm:t>
        <a:bodyPr/>
        <a:lstStyle/>
        <a:p>
          <a:endParaRPr lang="en-US"/>
        </a:p>
      </dgm:t>
    </dgm:pt>
    <dgm:pt modelId="{E4F008D2-FA85-424C-A789-DBDA7B708070}" type="sibTrans" cxnId="{49A117FB-547A-4EE6-962A-6529EC99AF31}">
      <dgm:prSet/>
      <dgm:spPr/>
      <dgm:t>
        <a:bodyPr/>
        <a:lstStyle/>
        <a:p>
          <a:endParaRPr lang="en-US"/>
        </a:p>
      </dgm:t>
    </dgm:pt>
    <dgm:pt modelId="{A6C0FD67-E01B-4849-8314-8E0641C508DC}">
      <dgm:prSet phldrT="[Text]" custT="1"/>
      <dgm:spPr>
        <a:solidFill>
          <a:srgbClr val="8296B2"/>
        </a:solidFill>
      </dgm:spPr>
      <dgm:t>
        <a:bodyPr/>
        <a:lstStyle/>
        <a:p>
          <a:pPr algn="ctr"/>
          <a:r>
            <a:rPr lang="en-US" sz="1000" b="1" dirty="0"/>
            <a:t>Pinal AMA</a:t>
          </a:r>
        </a:p>
      </dgm:t>
    </dgm:pt>
    <dgm:pt modelId="{E0D4AE37-189F-4875-9B54-6C09266A72F3}" type="parTrans" cxnId="{41A9E35B-2F18-4DA2-8250-3340C1EAD7BD}">
      <dgm:prSet/>
      <dgm:spPr/>
      <dgm:t>
        <a:bodyPr/>
        <a:lstStyle/>
        <a:p>
          <a:endParaRPr lang="en-US"/>
        </a:p>
      </dgm:t>
    </dgm:pt>
    <dgm:pt modelId="{C43F5A71-8484-4F68-AE48-D9743E660D0A}" type="sibTrans" cxnId="{41A9E35B-2F18-4DA2-8250-3340C1EAD7BD}">
      <dgm:prSet/>
      <dgm:spPr/>
      <dgm:t>
        <a:bodyPr/>
        <a:lstStyle/>
        <a:p>
          <a:endParaRPr lang="en-US"/>
        </a:p>
      </dgm:t>
    </dgm:pt>
    <dgm:pt modelId="{65092DC3-B719-45C5-8705-18B2758F335A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Muni</a:t>
          </a:r>
        </a:p>
      </dgm:t>
    </dgm:pt>
    <dgm:pt modelId="{467F4A8B-1375-4092-B876-CBD454A9C9FF}" type="parTrans" cxnId="{16E250E8-CC28-45AB-8C5F-4D534CFE47EF}">
      <dgm:prSet/>
      <dgm:spPr/>
      <dgm:t>
        <a:bodyPr/>
        <a:lstStyle/>
        <a:p>
          <a:endParaRPr lang="en-US"/>
        </a:p>
      </dgm:t>
    </dgm:pt>
    <dgm:pt modelId="{F43D1B79-8B9B-4110-9927-CDF04061E3C7}" type="sibTrans" cxnId="{16E250E8-CC28-45AB-8C5F-4D534CFE47EF}">
      <dgm:prSet/>
      <dgm:spPr/>
      <dgm:t>
        <a:bodyPr/>
        <a:lstStyle/>
        <a:p>
          <a:endParaRPr lang="en-US"/>
        </a:p>
      </dgm:t>
    </dgm:pt>
    <dgm:pt modelId="{1CC24070-3358-4A23-9F9B-B31172504EDE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Ag</a:t>
          </a:r>
        </a:p>
      </dgm:t>
    </dgm:pt>
    <dgm:pt modelId="{3673916E-3DE9-44B9-8508-7394C07CA614}" type="parTrans" cxnId="{E7E62F59-D544-4CEA-B562-F0FC07F349E3}">
      <dgm:prSet/>
      <dgm:spPr/>
      <dgm:t>
        <a:bodyPr/>
        <a:lstStyle/>
        <a:p>
          <a:endParaRPr lang="en-US"/>
        </a:p>
      </dgm:t>
    </dgm:pt>
    <dgm:pt modelId="{88FD26D2-0412-4BEA-9C1D-2624C0B88148}" type="sibTrans" cxnId="{E7E62F59-D544-4CEA-B562-F0FC07F349E3}">
      <dgm:prSet/>
      <dgm:spPr/>
      <dgm:t>
        <a:bodyPr/>
        <a:lstStyle/>
        <a:p>
          <a:endParaRPr lang="en-US"/>
        </a:p>
      </dgm:t>
    </dgm:pt>
    <dgm:pt modelId="{A225C227-0FEB-4806-82B2-052D85CF9394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800" dirty="0"/>
            <a:t>Ag</a:t>
          </a:r>
        </a:p>
      </dgm:t>
    </dgm:pt>
    <dgm:pt modelId="{CA52F27F-89A2-4C11-8086-759499E17D08}" type="parTrans" cxnId="{3C12DB94-84CC-401B-A6BA-E9088C2EC330}">
      <dgm:prSet/>
      <dgm:spPr/>
      <dgm:t>
        <a:bodyPr/>
        <a:lstStyle/>
        <a:p>
          <a:endParaRPr lang="en-US"/>
        </a:p>
      </dgm:t>
    </dgm:pt>
    <dgm:pt modelId="{0CD1C6BB-90CB-40A5-A424-2AA593EAE435}" type="sibTrans" cxnId="{3C12DB94-84CC-401B-A6BA-E9088C2EC330}">
      <dgm:prSet/>
      <dgm:spPr/>
      <dgm:t>
        <a:bodyPr/>
        <a:lstStyle/>
        <a:p>
          <a:endParaRPr lang="en-US"/>
        </a:p>
      </dgm:t>
    </dgm:pt>
    <dgm:pt modelId="{AA01857E-E4C8-4477-945F-FA68292F27E6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800" dirty="0"/>
            <a:t>Muni</a:t>
          </a:r>
        </a:p>
      </dgm:t>
    </dgm:pt>
    <dgm:pt modelId="{2231FE48-DD22-48E2-84E4-ACFCBB1C870D}" type="parTrans" cxnId="{2A6D33B0-E470-4CBD-896A-3A45BA803F4D}">
      <dgm:prSet/>
      <dgm:spPr/>
      <dgm:t>
        <a:bodyPr/>
        <a:lstStyle/>
        <a:p>
          <a:endParaRPr lang="en-US"/>
        </a:p>
      </dgm:t>
    </dgm:pt>
    <dgm:pt modelId="{8A9205C0-08BD-4F4C-B12C-A5036AEAC69B}" type="sibTrans" cxnId="{2A6D33B0-E470-4CBD-896A-3A45BA803F4D}">
      <dgm:prSet/>
      <dgm:spPr/>
      <dgm:t>
        <a:bodyPr/>
        <a:lstStyle/>
        <a:p>
          <a:endParaRPr lang="en-US"/>
        </a:p>
      </dgm:t>
    </dgm:pt>
    <dgm:pt modelId="{FAAAC010-2F66-4AE9-9FF7-CD3F18085ED7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800" dirty="0"/>
            <a:t>Industrial</a:t>
          </a:r>
        </a:p>
      </dgm:t>
    </dgm:pt>
    <dgm:pt modelId="{E52B3637-C167-4833-A24A-C07AEB0E7E24}" type="parTrans" cxnId="{3C43C632-6A4C-4B58-A548-4B3F47B5470E}">
      <dgm:prSet/>
      <dgm:spPr/>
      <dgm:t>
        <a:bodyPr/>
        <a:lstStyle/>
        <a:p>
          <a:endParaRPr lang="en-US"/>
        </a:p>
      </dgm:t>
    </dgm:pt>
    <dgm:pt modelId="{B425C092-1CEA-4C60-A9CE-7650095EEEC1}" type="sibTrans" cxnId="{3C43C632-6A4C-4B58-A548-4B3F47B5470E}">
      <dgm:prSet/>
      <dgm:spPr/>
      <dgm:t>
        <a:bodyPr/>
        <a:lstStyle/>
        <a:p>
          <a:endParaRPr lang="en-US"/>
        </a:p>
      </dgm:t>
    </dgm:pt>
    <dgm:pt modelId="{0BB45EAA-CFC2-46D2-8B31-20BB195E4783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800" dirty="0"/>
            <a:t>Tribal (estimated)</a:t>
          </a:r>
        </a:p>
      </dgm:t>
    </dgm:pt>
    <dgm:pt modelId="{B59E134F-ECF7-4AE1-B191-B3853DD7CC07}" type="parTrans" cxnId="{A2356A7C-84E7-4715-95D2-5D3D439DAC64}">
      <dgm:prSet/>
      <dgm:spPr/>
      <dgm:t>
        <a:bodyPr/>
        <a:lstStyle/>
        <a:p>
          <a:endParaRPr lang="en-US"/>
        </a:p>
      </dgm:t>
    </dgm:pt>
    <dgm:pt modelId="{084D1AE2-A3FC-474A-834A-05304EF0AF2E}" type="sibTrans" cxnId="{A2356A7C-84E7-4715-95D2-5D3D439DAC64}">
      <dgm:prSet/>
      <dgm:spPr/>
      <dgm:t>
        <a:bodyPr/>
        <a:lstStyle/>
        <a:p>
          <a:endParaRPr lang="en-US"/>
        </a:p>
      </dgm:t>
    </dgm:pt>
    <dgm:pt modelId="{9ED0B162-3586-4FE8-AD70-BEB12519EBFC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Ag</a:t>
          </a:r>
        </a:p>
      </dgm:t>
    </dgm:pt>
    <dgm:pt modelId="{CDFE798E-795C-4D9D-B739-1EBD2EE8B65F}" type="parTrans" cxnId="{050FD021-B124-4999-8327-13A974E8280A}">
      <dgm:prSet/>
      <dgm:spPr/>
      <dgm:t>
        <a:bodyPr/>
        <a:lstStyle/>
        <a:p>
          <a:endParaRPr lang="en-US"/>
        </a:p>
      </dgm:t>
    </dgm:pt>
    <dgm:pt modelId="{F25640A8-EEB3-4F53-97B4-8A948A9F6AA3}" type="sibTrans" cxnId="{050FD021-B124-4999-8327-13A974E8280A}">
      <dgm:prSet/>
      <dgm:spPr/>
      <dgm:t>
        <a:bodyPr/>
        <a:lstStyle/>
        <a:p>
          <a:endParaRPr lang="en-US"/>
        </a:p>
      </dgm:t>
    </dgm:pt>
    <dgm:pt modelId="{CAB0C3F5-6485-45D1-A111-FFE490D1E980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Muni</a:t>
          </a:r>
        </a:p>
      </dgm:t>
    </dgm:pt>
    <dgm:pt modelId="{41C8C1DE-F9B0-4C42-8337-C604BA5645C4}" type="parTrans" cxnId="{D72C14DE-0212-4954-88AA-1859C30DD4E1}">
      <dgm:prSet/>
      <dgm:spPr/>
      <dgm:t>
        <a:bodyPr/>
        <a:lstStyle/>
        <a:p>
          <a:endParaRPr lang="en-US"/>
        </a:p>
      </dgm:t>
    </dgm:pt>
    <dgm:pt modelId="{29A714C1-C2BE-4023-80DB-28A845D305D5}" type="sibTrans" cxnId="{D72C14DE-0212-4954-88AA-1859C30DD4E1}">
      <dgm:prSet/>
      <dgm:spPr/>
      <dgm:t>
        <a:bodyPr/>
        <a:lstStyle/>
        <a:p>
          <a:endParaRPr lang="en-US"/>
        </a:p>
      </dgm:t>
    </dgm:pt>
    <dgm:pt modelId="{1A9CD239-D21D-44A8-8A9E-9A780132798D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Industrial</a:t>
          </a:r>
        </a:p>
      </dgm:t>
    </dgm:pt>
    <dgm:pt modelId="{C9240A04-1E19-4798-BE92-704174220B0A}" type="parTrans" cxnId="{F0CC4726-4316-4868-9FF6-4EF8637A5724}">
      <dgm:prSet/>
      <dgm:spPr/>
      <dgm:t>
        <a:bodyPr/>
        <a:lstStyle/>
        <a:p>
          <a:endParaRPr lang="en-US"/>
        </a:p>
      </dgm:t>
    </dgm:pt>
    <dgm:pt modelId="{6FE23810-09D9-4E05-A335-ECAC457F73A0}" type="sibTrans" cxnId="{F0CC4726-4316-4868-9FF6-4EF8637A5724}">
      <dgm:prSet/>
      <dgm:spPr/>
      <dgm:t>
        <a:bodyPr/>
        <a:lstStyle/>
        <a:p>
          <a:endParaRPr lang="en-US"/>
        </a:p>
      </dgm:t>
    </dgm:pt>
    <dgm:pt modelId="{4B7AA11C-2659-49CD-96AF-9FAD9084DA31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Tribal (estimated)</a:t>
          </a:r>
        </a:p>
      </dgm:t>
    </dgm:pt>
    <dgm:pt modelId="{87AA1337-E871-4704-AE82-22AE4A8086B2}" type="parTrans" cxnId="{510C5345-152A-48A6-9F66-DD54E0DBADC0}">
      <dgm:prSet/>
      <dgm:spPr/>
      <dgm:t>
        <a:bodyPr/>
        <a:lstStyle/>
        <a:p>
          <a:endParaRPr lang="en-US"/>
        </a:p>
      </dgm:t>
    </dgm:pt>
    <dgm:pt modelId="{CEF09CF9-F207-4476-B719-2D3A11D6242C}" type="sibTrans" cxnId="{510C5345-152A-48A6-9F66-DD54E0DBADC0}">
      <dgm:prSet/>
      <dgm:spPr/>
      <dgm:t>
        <a:bodyPr/>
        <a:lstStyle/>
        <a:p>
          <a:endParaRPr lang="en-US"/>
        </a:p>
      </dgm:t>
    </dgm:pt>
    <dgm:pt modelId="{72FCD724-6318-4B6E-8445-AD24C638457E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Ag</a:t>
          </a:r>
        </a:p>
      </dgm:t>
    </dgm:pt>
    <dgm:pt modelId="{6C4BC017-BC37-48EE-80C3-CD8CA2A2BA4C}" type="parTrans" cxnId="{6C3DEBD4-EBAA-423C-A22F-17A57129D154}">
      <dgm:prSet/>
      <dgm:spPr/>
      <dgm:t>
        <a:bodyPr/>
        <a:lstStyle/>
        <a:p>
          <a:endParaRPr lang="en-US"/>
        </a:p>
      </dgm:t>
    </dgm:pt>
    <dgm:pt modelId="{3C432F90-C507-4709-A5BF-15BB830C96E6}" type="sibTrans" cxnId="{6C3DEBD4-EBAA-423C-A22F-17A57129D154}">
      <dgm:prSet/>
      <dgm:spPr/>
      <dgm:t>
        <a:bodyPr/>
        <a:lstStyle/>
        <a:p>
          <a:endParaRPr lang="en-US"/>
        </a:p>
      </dgm:t>
    </dgm:pt>
    <dgm:pt modelId="{B5FCEDB7-6ECB-4762-A66A-8D3952EF05F8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Muni</a:t>
          </a:r>
        </a:p>
      </dgm:t>
    </dgm:pt>
    <dgm:pt modelId="{27D2D633-562D-497C-8AF2-147C29C5CDB8}" type="parTrans" cxnId="{7027F858-0CD3-4132-8250-65393B83A9E0}">
      <dgm:prSet/>
      <dgm:spPr/>
      <dgm:t>
        <a:bodyPr/>
        <a:lstStyle/>
        <a:p>
          <a:endParaRPr lang="en-US"/>
        </a:p>
      </dgm:t>
    </dgm:pt>
    <dgm:pt modelId="{E83EB2F8-DC49-4A8D-A0B5-1BD2A6DB348D}" type="sibTrans" cxnId="{7027F858-0CD3-4132-8250-65393B83A9E0}">
      <dgm:prSet/>
      <dgm:spPr/>
      <dgm:t>
        <a:bodyPr/>
        <a:lstStyle/>
        <a:p>
          <a:endParaRPr lang="en-US"/>
        </a:p>
      </dgm:t>
    </dgm:pt>
    <dgm:pt modelId="{C2496E23-5B2D-4FF5-B238-060F5720B551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Industrial</a:t>
          </a:r>
        </a:p>
      </dgm:t>
    </dgm:pt>
    <dgm:pt modelId="{912B4D0E-0A16-44DB-BAEF-4F825935BF3A}" type="parTrans" cxnId="{55F02F98-C1C1-40EB-B594-8E5EF4D9E309}">
      <dgm:prSet/>
      <dgm:spPr/>
      <dgm:t>
        <a:bodyPr/>
        <a:lstStyle/>
        <a:p>
          <a:endParaRPr lang="en-US"/>
        </a:p>
      </dgm:t>
    </dgm:pt>
    <dgm:pt modelId="{3BF1EF11-92C7-4327-AC6D-EBBBF3752933}" type="sibTrans" cxnId="{55F02F98-C1C1-40EB-B594-8E5EF4D9E309}">
      <dgm:prSet/>
      <dgm:spPr/>
      <dgm:t>
        <a:bodyPr/>
        <a:lstStyle/>
        <a:p>
          <a:endParaRPr lang="en-US"/>
        </a:p>
      </dgm:t>
    </dgm:pt>
    <dgm:pt modelId="{DFDF7C92-5C56-4A97-9514-210A16038278}">
      <dgm:prSet phldrT="[Text]"/>
      <dgm:spPr/>
      <dgm:t>
        <a:bodyPr/>
        <a:lstStyle/>
        <a:p>
          <a:r>
            <a:rPr lang="en-US" dirty="0"/>
            <a:t>Statewide Water Use Estimates</a:t>
          </a:r>
        </a:p>
      </dgm:t>
    </dgm:pt>
    <dgm:pt modelId="{5D8FC935-C9C4-424B-9B85-A9DD3DA4A277}" type="parTrans" cxnId="{0B752D42-ACAF-40CD-BEB0-C268BFC80C6E}">
      <dgm:prSet/>
      <dgm:spPr/>
      <dgm:t>
        <a:bodyPr/>
        <a:lstStyle/>
        <a:p>
          <a:endParaRPr lang="en-US"/>
        </a:p>
      </dgm:t>
    </dgm:pt>
    <dgm:pt modelId="{584AFE77-A76E-4EA4-A863-716A790BAAB6}" type="sibTrans" cxnId="{0B752D42-ACAF-40CD-BEB0-C268BFC80C6E}">
      <dgm:prSet/>
      <dgm:spPr/>
      <dgm:t>
        <a:bodyPr/>
        <a:lstStyle/>
        <a:p>
          <a:endParaRPr lang="en-US"/>
        </a:p>
      </dgm:t>
    </dgm:pt>
    <dgm:pt modelId="{9E4CCA19-538D-485D-9F0A-BCC6370C70BB}">
      <dgm:prSet phldrT="[Text]"/>
      <dgm:spPr>
        <a:solidFill>
          <a:srgbClr val="2A4D7C"/>
        </a:solidFill>
      </dgm:spPr>
      <dgm:t>
        <a:bodyPr/>
        <a:lstStyle/>
        <a:p>
          <a:r>
            <a:rPr lang="en-US" dirty="0"/>
            <a:t>Bureau of Reclamation </a:t>
          </a:r>
        </a:p>
      </dgm:t>
    </dgm:pt>
    <dgm:pt modelId="{09F4388F-AE95-48A9-BC76-FC9DC89F6B46}" type="parTrans" cxnId="{F4A76CB8-B7C4-4265-91D5-84F76483A137}">
      <dgm:prSet/>
      <dgm:spPr/>
      <dgm:t>
        <a:bodyPr/>
        <a:lstStyle/>
        <a:p>
          <a:endParaRPr lang="en-US"/>
        </a:p>
      </dgm:t>
    </dgm:pt>
    <dgm:pt modelId="{8D91878D-083A-4737-B5A1-2F6C6669DFD2}" type="sibTrans" cxnId="{F4A76CB8-B7C4-4265-91D5-84F76483A137}">
      <dgm:prSet/>
      <dgm:spPr/>
      <dgm:t>
        <a:bodyPr/>
        <a:lstStyle/>
        <a:p>
          <a:endParaRPr lang="en-US"/>
        </a:p>
      </dgm:t>
    </dgm:pt>
    <dgm:pt modelId="{DB1EB28A-ED1C-4150-9D4F-3DB40F7743A5}">
      <dgm:prSet phldrT="[Text]"/>
      <dgm:spPr>
        <a:solidFill>
          <a:srgbClr val="2A4D7C"/>
        </a:solidFill>
      </dgm:spPr>
      <dgm:t>
        <a:bodyPr/>
        <a:lstStyle/>
        <a:p>
          <a:r>
            <a:rPr lang="en-US" dirty="0"/>
            <a:t>USGS</a:t>
          </a:r>
        </a:p>
      </dgm:t>
    </dgm:pt>
    <dgm:pt modelId="{E82A8640-1FA1-478F-AB35-6285284BDF3B}" type="parTrans" cxnId="{206AA277-D721-46C2-ACAF-4EF418AC7810}">
      <dgm:prSet/>
      <dgm:spPr/>
      <dgm:t>
        <a:bodyPr/>
        <a:lstStyle/>
        <a:p>
          <a:endParaRPr lang="en-US"/>
        </a:p>
      </dgm:t>
    </dgm:pt>
    <dgm:pt modelId="{F5DA70FB-EAE9-4A25-BABC-FC63534FCA47}" type="sibTrans" cxnId="{206AA277-D721-46C2-ACAF-4EF418AC7810}">
      <dgm:prSet/>
      <dgm:spPr/>
      <dgm:t>
        <a:bodyPr/>
        <a:lstStyle/>
        <a:p>
          <a:endParaRPr lang="en-US"/>
        </a:p>
      </dgm:t>
    </dgm:pt>
    <dgm:pt modelId="{1C83E472-1C3C-4ED0-9A26-42C28BFA42CC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Recharge</a:t>
          </a:r>
        </a:p>
      </dgm:t>
    </dgm:pt>
    <dgm:pt modelId="{8DDF9393-BDC4-4C78-B93F-AD6C7F984C1F}" type="parTrans" cxnId="{D445B7F0-A9E8-4394-A0CD-0BE1618D9631}">
      <dgm:prSet/>
      <dgm:spPr/>
      <dgm:t>
        <a:bodyPr/>
        <a:lstStyle/>
        <a:p>
          <a:endParaRPr lang="en-US"/>
        </a:p>
      </dgm:t>
    </dgm:pt>
    <dgm:pt modelId="{9134B58F-5F67-40C5-9633-DA218A9C85A6}" type="sibTrans" cxnId="{D445B7F0-A9E8-4394-A0CD-0BE1618D9631}">
      <dgm:prSet/>
      <dgm:spPr/>
      <dgm:t>
        <a:bodyPr/>
        <a:lstStyle/>
        <a:p>
          <a:endParaRPr lang="en-US"/>
        </a:p>
      </dgm:t>
    </dgm:pt>
    <dgm:pt modelId="{922C03CA-ABA3-4BF5-8BE1-867DD53FB52A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Recharge</a:t>
          </a:r>
        </a:p>
      </dgm:t>
    </dgm:pt>
    <dgm:pt modelId="{E260B3D6-433C-41C6-8A40-2441ABA7ABD0}" type="parTrans" cxnId="{07D171A4-D61C-4AEB-970D-36D851A3F44B}">
      <dgm:prSet/>
      <dgm:spPr/>
      <dgm:t>
        <a:bodyPr/>
        <a:lstStyle/>
        <a:p>
          <a:endParaRPr lang="en-US"/>
        </a:p>
      </dgm:t>
    </dgm:pt>
    <dgm:pt modelId="{BFFEA5D3-6287-4BEE-A785-D61017DB5FEB}" type="sibTrans" cxnId="{07D171A4-D61C-4AEB-970D-36D851A3F44B}">
      <dgm:prSet/>
      <dgm:spPr/>
      <dgm:t>
        <a:bodyPr/>
        <a:lstStyle/>
        <a:p>
          <a:endParaRPr lang="en-US"/>
        </a:p>
      </dgm:t>
    </dgm:pt>
    <dgm:pt modelId="{98532AEE-D040-4E95-AFAC-4DF5C6A3667A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800"/>
            <a:t>Recharge</a:t>
          </a:r>
          <a:endParaRPr lang="en-US" sz="800" dirty="0"/>
        </a:p>
      </dgm:t>
    </dgm:pt>
    <dgm:pt modelId="{CF6113CB-8484-4B0F-B22F-51E3472C080C}" type="parTrans" cxnId="{FB9BBD1C-4141-408C-921C-706CB6CF0E0B}">
      <dgm:prSet/>
      <dgm:spPr/>
      <dgm:t>
        <a:bodyPr/>
        <a:lstStyle/>
        <a:p>
          <a:endParaRPr lang="en-US"/>
        </a:p>
      </dgm:t>
    </dgm:pt>
    <dgm:pt modelId="{1F2D7313-8AB9-4D9D-9CAE-6F52245823F3}" type="sibTrans" cxnId="{FB9BBD1C-4141-408C-921C-706CB6CF0E0B}">
      <dgm:prSet/>
      <dgm:spPr/>
      <dgm:t>
        <a:bodyPr/>
        <a:lstStyle/>
        <a:p>
          <a:endParaRPr lang="en-US"/>
        </a:p>
      </dgm:t>
    </dgm:pt>
    <dgm:pt modelId="{EE0C20D1-613C-47DF-A8B3-EFDA00ADDEF4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Recharge</a:t>
          </a:r>
        </a:p>
      </dgm:t>
    </dgm:pt>
    <dgm:pt modelId="{34821CA9-386D-45F8-A187-C50959C3E5B4}" type="parTrans" cxnId="{653F88AE-D9CD-4021-BF18-51A0AFF2C258}">
      <dgm:prSet/>
      <dgm:spPr/>
      <dgm:t>
        <a:bodyPr/>
        <a:lstStyle/>
        <a:p>
          <a:endParaRPr lang="en-US"/>
        </a:p>
      </dgm:t>
    </dgm:pt>
    <dgm:pt modelId="{4EB07817-186C-4A42-889D-30A5E8D1DAAD}" type="sibTrans" cxnId="{653F88AE-D9CD-4021-BF18-51A0AFF2C258}">
      <dgm:prSet/>
      <dgm:spPr/>
      <dgm:t>
        <a:bodyPr/>
        <a:lstStyle/>
        <a:p>
          <a:endParaRPr lang="en-US"/>
        </a:p>
      </dgm:t>
    </dgm:pt>
    <dgm:pt modelId="{682FEC71-7D03-47A2-B8B1-ED6724753C0E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Recharge</a:t>
          </a:r>
        </a:p>
      </dgm:t>
    </dgm:pt>
    <dgm:pt modelId="{5842F1DE-0FCC-4288-A0B5-70BCAF9CB790}" type="parTrans" cxnId="{AE53C249-BF63-4F76-9E8D-1B9DFF55137A}">
      <dgm:prSet/>
      <dgm:spPr/>
      <dgm:t>
        <a:bodyPr/>
        <a:lstStyle/>
        <a:p>
          <a:endParaRPr lang="en-US"/>
        </a:p>
      </dgm:t>
    </dgm:pt>
    <dgm:pt modelId="{CD3ECE5C-924A-402E-B67E-EDE63E5817EE}" type="sibTrans" cxnId="{AE53C249-BF63-4F76-9E8D-1B9DFF55137A}">
      <dgm:prSet/>
      <dgm:spPr/>
      <dgm:t>
        <a:bodyPr/>
        <a:lstStyle/>
        <a:p>
          <a:endParaRPr lang="en-US"/>
        </a:p>
      </dgm:t>
    </dgm:pt>
    <dgm:pt modelId="{85A4DDDE-117A-4CB2-BBEA-58319C010A4C}">
      <dgm:prSet phldrT="[Text]" custT="1"/>
      <dgm:spPr>
        <a:solidFill>
          <a:srgbClr val="8296B2"/>
        </a:solidFill>
      </dgm:spPr>
      <dgm:t>
        <a:bodyPr vert="vert"/>
        <a:lstStyle/>
        <a:p>
          <a:pPr algn="ctr"/>
          <a:r>
            <a:rPr lang="en-US" sz="900" dirty="0"/>
            <a:t>Ind</a:t>
          </a:r>
        </a:p>
      </dgm:t>
    </dgm:pt>
    <dgm:pt modelId="{A968245A-701D-42D9-8D97-B0CDDB71654C}" type="sibTrans" cxnId="{6683B1BB-A0B0-4E77-92A6-6648D544D0F8}">
      <dgm:prSet/>
      <dgm:spPr/>
      <dgm:t>
        <a:bodyPr/>
        <a:lstStyle/>
        <a:p>
          <a:endParaRPr lang="en-US"/>
        </a:p>
      </dgm:t>
    </dgm:pt>
    <dgm:pt modelId="{ECB53F10-E5E0-4F2C-8CE5-153F97D40DF3}" type="parTrans" cxnId="{6683B1BB-A0B0-4E77-92A6-6648D544D0F8}">
      <dgm:prSet/>
      <dgm:spPr/>
      <dgm:t>
        <a:bodyPr/>
        <a:lstStyle/>
        <a:p>
          <a:endParaRPr lang="en-US"/>
        </a:p>
      </dgm:t>
    </dgm:pt>
    <dgm:pt modelId="{3530A1C3-D07C-48AB-AC44-8BA4F9C37949}" type="pres">
      <dgm:prSet presAssocID="{746B2577-0EED-4E22-AC3D-CFE09DC457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CC1C038-05C8-4E39-AD05-7040D4C5AE2D}" type="pres">
      <dgm:prSet presAssocID="{DFDF7C92-5C56-4A97-9514-210A16038278}" presName="textCenter" presStyleLbl="node1" presStyleIdx="0" presStyleCnt="9" custScaleX="235102" custScaleY="250862" custLinFactX="100000" custLinFactNeighborX="193257"/>
      <dgm:spPr/>
    </dgm:pt>
    <dgm:pt modelId="{80FC508C-FB8C-4EB8-BCB1-3E9A1B522D04}" type="pres">
      <dgm:prSet presAssocID="{DFDF7C92-5C56-4A97-9514-210A16038278}" presName="cycle_1" presStyleCnt="0"/>
      <dgm:spPr/>
    </dgm:pt>
    <dgm:pt modelId="{50390C14-7E5E-479A-A378-EE90D2F7735E}" type="pres">
      <dgm:prSet presAssocID="{9E4CCA19-538D-485D-9F0A-BCC6370C70BB}" presName="childCenter1" presStyleLbl="node1" presStyleIdx="1" presStyleCnt="9" custScaleX="164484" custScaleY="164484" custLinFactNeighborX="7454" custLinFactNeighborY="21614"/>
      <dgm:spPr/>
    </dgm:pt>
    <dgm:pt modelId="{0D612571-E8B6-448F-9F19-566012157D7F}" type="pres">
      <dgm:prSet presAssocID="{09F4388F-AE95-48A9-BC76-FC9DC89F6B46}" presName="Name144" presStyleLbl="parChTrans1D2" presStyleIdx="0" presStyleCnt="3"/>
      <dgm:spPr/>
    </dgm:pt>
    <dgm:pt modelId="{412A4C23-A95A-4742-81C4-AF5E855826FB}" type="pres">
      <dgm:prSet presAssocID="{DFDF7C92-5C56-4A97-9514-210A16038278}" presName="cycle_2" presStyleCnt="0"/>
      <dgm:spPr/>
    </dgm:pt>
    <dgm:pt modelId="{5B79E009-E748-4B79-BC79-4DD50304E62D}" type="pres">
      <dgm:prSet presAssocID="{DB1EB28A-ED1C-4150-9D4F-3DB40F7743A5}" presName="childCenter2" presStyleLbl="node1" presStyleIdx="2" presStyleCnt="9" custScaleX="164484" custScaleY="164484" custLinFactNeighborX="-46546" custLinFactNeighborY="125"/>
      <dgm:spPr/>
    </dgm:pt>
    <dgm:pt modelId="{D342CA5B-7890-40EA-A28A-6EC0B631D98A}" type="pres">
      <dgm:prSet presAssocID="{E82A8640-1FA1-478F-AB35-6285284BDF3B}" presName="Name221" presStyleLbl="parChTrans1D2" presStyleIdx="1" presStyleCnt="3"/>
      <dgm:spPr/>
    </dgm:pt>
    <dgm:pt modelId="{C0339788-A189-4FAC-A39F-D35F94D0C627}" type="pres">
      <dgm:prSet presAssocID="{DFDF7C92-5C56-4A97-9514-210A16038278}" presName="cycle_3" presStyleCnt="0"/>
      <dgm:spPr/>
    </dgm:pt>
    <dgm:pt modelId="{019D1E6F-6FA8-4A92-BCC8-F49E9F78D9C1}" type="pres">
      <dgm:prSet presAssocID="{FAF8BA9E-5781-4C26-8198-DBB0DDF98C6E}" presName="childCenter3" presStyleLbl="node1" presStyleIdx="3" presStyleCnt="9" custScaleX="205906" custScaleY="205906" custLinFactNeighborX="-64866" custLinFactNeighborY="-39457"/>
      <dgm:spPr/>
    </dgm:pt>
    <dgm:pt modelId="{344B6D22-DB37-49CF-90AD-F8F248EF90D2}" type="pres">
      <dgm:prSet presAssocID="{E091F971-6A66-4C40-9FC3-F7394CB06049}" presName="Name285" presStyleLbl="parChTrans1D3" presStyleIdx="0" presStyleCnt="5"/>
      <dgm:spPr/>
    </dgm:pt>
    <dgm:pt modelId="{D4A385EB-07E5-448B-8894-E48F540499BE}" type="pres">
      <dgm:prSet presAssocID="{AF8097F7-A500-4F57-B585-297BBC4E7329}" presName="text3" presStyleLbl="node1" presStyleIdx="4" presStyleCnt="9" custScaleX="164725" custScaleY="164725" custRadScaleRad="92284" custRadScaleInc="212319">
        <dgm:presLayoutVars>
          <dgm:bulletEnabled val="1"/>
        </dgm:presLayoutVars>
      </dgm:prSet>
      <dgm:spPr/>
    </dgm:pt>
    <dgm:pt modelId="{ADD073D9-848D-4922-9AE3-7E87993E5586}" type="pres">
      <dgm:prSet presAssocID="{EADEBADA-BD07-4E5B-B1BD-1FF69980991C}" presName="Name285" presStyleLbl="parChTrans1D3" presStyleIdx="1" presStyleCnt="5"/>
      <dgm:spPr/>
    </dgm:pt>
    <dgm:pt modelId="{AB7249F3-7627-4B06-A47E-2D5772D3A6AD}" type="pres">
      <dgm:prSet presAssocID="{13155CC7-C75B-4B31-AA93-2F244B60D817}" presName="text3" presStyleLbl="node1" presStyleIdx="5" presStyleCnt="9" custScaleX="164725" custScaleY="164725" custRadScaleRad="234474" custRadScaleInc="164616">
        <dgm:presLayoutVars>
          <dgm:bulletEnabled val="1"/>
        </dgm:presLayoutVars>
      </dgm:prSet>
      <dgm:spPr/>
    </dgm:pt>
    <dgm:pt modelId="{54858A16-2EF0-4D44-8EA0-8F17A70A649A}" type="pres">
      <dgm:prSet presAssocID="{E0D4AE37-189F-4875-9B54-6C09266A72F3}" presName="Name285" presStyleLbl="parChTrans1D3" presStyleIdx="2" presStyleCnt="5"/>
      <dgm:spPr/>
    </dgm:pt>
    <dgm:pt modelId="{B9F2D6D8-7FD5-4E55-B488-742532BDB08A}" type="pres">
      <dgm:prSet presAssocID="{A6C0FD67-E01B-4849-8314-8E0641C508DC}" presName="text3" presStyleLbl="node1" presStyleIdx="6" presStyleCnt="9" custScaleX="164725" custScaleY="164725" custRadScaleRad="263175" custRadScaleInc="129557">
        <dgm:presLayoutVars>
          <dgm:bulletEnabled val="1"/>
        </dgm:presLayoutVars>
      </dgm:prSet>
      <dgm:spPr/>
    </dgm:pt>
    <dgm:pt modelId="{641BC8FB-5CD0-410C-88AD-238938B5D3EB}" type="pres">
      <dgm:prSet presAssocID="{56BB3F2F-6512-4A69-AC37-9C2DAA9745F2}" presName="Name285" presStyleLbl="parChTrans1D3" presStyleIdx="3" presStyleCnt="5"/>
      <dgm:spPr/>
    </dgm:pt>
    <dgm:pt modelId="{F1A42232-67FE-4345-B8A5-0AB54DE448D4}" type="pres">
      <dgm:prSet presAssocID="{03282BBF-831E-4BF8-A90E-3F683C055008}" presName="text3" presStyleLbl="node1" presStyleIdx="7" presStyleCnt="9" custScaleX="164725" custScaleY="164725" custRadScaleRad="306474" custRadScaleInc="81593">
        <dgm:presLayoutVars>
          <dgm:bulletEnabled val="1"/>
        </dgm:presLayoutVars>
      </dgm:prSet>
      <dgm:spPr/>
    </dgm:pt>
    <dgm:pt modelId="{56BB7300-87D6-4323-AAA5-459B93E02CA3}" type="pres">
      <dgm:prSet presAssocID="{F6D64192-8CE0-48E9-A8A5-10D49AC50EED}" presName="Name285" presStyleLbl="parChTrans1D3" presStyleIdx="4" presStyleCnt="5"/>
      <dgm:spPr/>
    </dgm:pt>
    <dgm:pt modelId="{A8BB73BA-6BD6-4C8D-8865-A89DB8227537}" type="pres">
      <dgm:prSet presAssocID="{F698F84F-FA82-425E-A4A2-4AE3E215504F}" presName="text3" presStyleLbl="node1" presStyleIdx="8" presStyleCnt="9" custScaleX="164725" custScaleY="164725" custRadScaleRad="216272" custRadScaleInc="38400">
        <dgm:presLayoutVars>
          <dgm:bulletEnabled val="1"/>
        </dgm:presLayoutVars>
      </dgm:prSet>
      <dgm:spPr/>
    </dgm:pt>
    <dgm:pt modelId="{36BD33F7-283D-44CA-8FAF-19117B21C934}" type="pres">
      <dgm:prSet presAssocID="{54F16E53-41D0-40ED-B868-49E17F9270EA}" presName="Name288" presStyleLbl="parChTrans1D2" presStyleIdx="2" presStyleCnt="3"/>
      <dgm:spPr/>
    </dgm:pt>
  </dgm:ptLst>
  <dgm:cxnLst>
    <dgm:cxn modelId="{200C7901-06F8-4110-A9FE-BA2048AF6F4C}" srcId="{03282BBF-831E-4BF8-A90E-3F683C055008}" destId="{7345FAF7-012F-4A29-B6C5-660BC2934388}" srcOrd="0" destOrd="0" parTransId="{2B318B1F-3B51-43EB-A326-5E3254B2CA1E}" sibTransId="{FC3C65D7-A0BE-4A1B-902E-171D8F7D0517}"/>
    <dgm:cxn modelId="{8FDB9D05-B727-4CED-AC6D-074AA4BA8A4F}" type="presOf" srcId="{B5FCEDB7-6ECB-4762-A66A-8D3952EF05F8}" destId="{D4A385EB-07E5-448B-8894-E48F540499BE}" srcOrd="0" destOrd="2" presId="urn:microsoft.com/office/officeart/2008/layout/RadialCluster"/>
    <dgm:cxn modelId="{B9505806-765A-446F-B011-A9B4A916CC7F}" type="presOf" srcId="{09F4388F-AE95-48A9-BC76-FC9DC89F6B46}" destId="{0D612571-E8B6-448F-9F19-566012157D7F}" srcOrd="0" destOrd="0" presId="urn:microsoft.com/office/officeart/2008/layout/RadialCluster"/>
    <dgm:cxn modelId="{B0F69E10-A9AD-44BC-AC15-9561003B2A67}" type="presOf" srcId="{7345FAF7-012F-4A29-B6C5-660BC2934388}" destId="{F1A42232-67FE-4345-B8A5-0AB54DE448D4}" srcOrd="0" destOrd="1" presId="urn:microsoft.com/office/officeart/2008/layout/RadialCluster"/>
    <dgm:cxn modelId="{85DB2116-3BE2-492E-9E45-9ADBDD2C3520}" type="presOf" srcId="{922C03CA-ABA3-4BF5-8BE1-867DD53FB52A}" destId="{F1A42232-67FE-4345-B8A5-0AB54DE448D4}" srcOrd="0" destOrd="5" presId="urn:microsoft.com/office/officeart/2008/layout/RadialCluster"/>
    <dgm:cxn modelId="{3328431A-1E8B-4D6E-A87F-8E23095464E1}" srcId="{FAF8BA9E-5781-4C26-8198-DBB0DDF98C6E}" destId="{F698F84F-FA82-425E-A4A2-4AE3E215504F}" srcOrd="4" destOrd="0" parTransId="{F6D64192-8CE0-48E9-A8A5-10D49AC50EED}" sibTransId="{B8AFCA3B-5CD4-4C12-97D8-413AEE382CD1}"/>
    <dgm:cxn modelId="{FB9BBD1C-4141-408C-921C-706CB6CF0E0B}" srcId="{A6C0FD67-E01B-4849-8314-8E0641C508DC}" destId="{98532AEE-D040-4E95-AFAC-4DF5C6A3667A}" srcOrd="4" destOrd="0" parTransId="{CF6113CB-8484-4B0F-B22F-51E3472C080C}" sibTransId="{1F2D7313-8AB9-4D9D-9CAE-6F52245823F3}"/>
    <dgm:cxn modelId="{7D435D1D-1A19-4828-9607-A2341A0A8A97}" type="presOf" srcId="{9B43AD21-33C0-47F6-9BFA-03F072198E51}" destId="{F1A42232-67FE-4345-B8A5-0AB54DE448D4}" srcOrd="0" destOrd="3" presId="urn:microsoft.com/office/officeart/2008/layout/RadialCluster"/>
    <dgm:cxn modelId="{050FD021-B124-4999-8327-13A974E8280A}" srcId="{13155CC7-C75B-4B31-AA93-2F244B60D817}" destId="{9ED0B162-3586-4FE8-AD70-BEB12519EBFC}" srcOrd="0" destOrd="0" parTransId="{CDFE798E-795C-4D9D-B739-1EBD2EE8B65F}" sibTransId="{F25640A8-EEB3-4F53-97B4-8A948A9F6AA3}"/>
    <dgm:cxn modelId="{F0CC4726-4316-4868-9FF6-4EF8637A5724}" srcId="{13155CC7-C75B-4B31-AA93-2F244B60D817}" destId="{1A9CD239-D21D-44A8-8A9E-9A780132798D}" srcOrd="2" destOrd="0" parTransId="{C9240A04-1E19-4798-BE92-704174220B0A}" sibTransId="{6FE23810-09D9-4E05-A335-ECAC457F73A0}"/>
    <dgm:cxn modelId="{C4346429-8620-48AF-83C2-A3D14EC270BA}" type="presOf" srcId="{85A4DDDE-117A-4CB2-BBEA-58319C010A4C}" destId="{A8BB73BA-6BD6-4C8D-8865-A89DB8227537}" srcOrd="0" destOrd="3" presId="urn:microsoft.com/office/officeart/2008/layout/RadialCluster"/>
    <dgm:cxn modelId="{5B62262B-B693-4508-9A2B-45BA07552A54}" type="presOf" srcId="{98532AEE-D040-4E95-AFAC-4DF5C6A3667A}" destId="{B9F2D6D8-7FD5-4E55-B488-742532BDB08A}" srcOrd="0" destOrd="5" presId="urn:microsoft.com/office/officeart/2008/layout/RadialCluster"/>
    <dgm:cxn modelId="{3C43C632-6A4C-4B58-A548-4B3F47B5470E}" srcId="{A6C0FD67-E01B-4849-8314-8E0641C508DC}" destId="{FAAAC010-2F66-4AE9-9FF7-CD3F18085ED7}" srcOrd="2" destOrd="0" parTransId="{E52B3637-C167-4833-A24A-C07AEB0E7E24}" sibTransId="{B425C092-1CEA-4C60-A9CE-7650095EEEC1}"/>
    <dgm:cxn modelId="{59AFD836-5FDD-4678-8A08-6F60A11055CE}" type="presOf" srcId="{72FCD724-6318-4B6E-8445-AD24C638457E}" destId="{D4A385EB-07E5-448B-8894-E48F540499BE}" srcOrd="0" destOrd="1" presId="urn:microsoft.com/office/officeart/2008/layout/RadialCluster"/>
    <dgm:cxn modelId="{10C4F739-CC8C-4063-B7FE-B563C2C01C43}" type="presOf" srcId="{FAAAC010-2F66-4AE9-9FF7-CD3F18085ED7}" destId="{B9F2D6D8-7FD5-4E55-B488-742532BDB08A}" srcOrd="0" destOrd="3" presId="urn:microsoft.com/office/officeart/2008/layout/RadialCluster"/>
    <dgm:cxn modelId="{41A9E35B-2F18-4DA2-8250-3340C1EAD7BD}" srcId="{FAF8BA9E-5781-4C26-8198-DBB0DDF98C6E}" destId="{A6C0FD67-E01B-4849-8314-8E0641C508DC}" srcOrd="2" destOrd="0" parTransId="{E0D4AE37-189F-4875-9B54-6C09266A72F3}" sibTransId="{C43F5A71-8484-4F68-AE48-D9743E660D0A}"/>
    <dgm:cxn modelId="{0235385D-5314-4B7E-84C3-C1BA54287B52}" srcId="{03282BBF-831E-4BF8-A90E-3F683C055008}" destId="{20299D01-84AA-4FDE-91FF-2D573A2CF295}" srcOrd="3" destOrd="0" parTransId="{10923E45-8DCA-46C2-B3CD-0805B11041FD}" sibTransId="{43146D03-3086-4D06-ADC2-724457BDC5B6}"/>
    <dgm:cxn modelId="{415B7561-E07B-400C-AD5B-447E702FF2EA}" type="presOf" srcId="{1CC24070-3358-4A23-9F9B-B31172504EDE}" destId="{A8BB73BA-6BD6-4C8D-8865-A89DB8227537}" srcOrd="0" destOrd="1" presId="urn:microsoft.com/office/officeart/2008/layout/RadialCluster"/>
    <dgm:cxn modelId="{0B752D42-ACAF-40CD-BEB0-C268BFC80C6E}" srcId="{746B2577-0EED-4E22-AC3D-CFE09DC45733}" destId="{DFDF7C92-5C56-4A97-9514-210A16038278}" srcOrd="0" destOrd="0" parTransId="{5D8FC935-C9C4-424B-9B85-A9DD3DA4A277}" sibTransId="{584AFE77-A76E-4EA4-A863-716A790BAAB6}"/>
    <dgm:cxn modelId="{510C5345-152A-48A6-9F66-DD54E0DBADC0}" srcId="{13155CC7-C75B-4B31-AA93-2F244B60D817}" destId="{4B7AA11C-2659-49CD-96AF-9FAD9084DA31}" srcOrd="3" destOrd="0" parTransId="{87AA1337-E871-4704-AE82-22AE4A8086B2}" sibTransId="{CEF09CF9-F207-4476-B719-2D3A11D6242C}"/>
    <dgm:cxn modelId="{FC3E4368-68A8-4A34-8AE6-FC199F25F8C0}" srcId="{03282BBF-831E-4BF8-A90E-3F683C055008}" destId="{9B43AD21-33C0-47F6-9BFA-03F072198E51}" srcOrd="2" destOrd="0" parTransId="{A62E967F-50B2-4EB3-BE74-2F05EEE4AD92}" sibTransId="{9D497D73-AEEF-43EA-9857-E611F243E9B0}"/>
    <dgm:cxn modelId="{D2AB9649-03E7-49D0-90DB-8EBB0494384A}" type="presOf" srcId="{A225C227-0FEB-4806-82B2-052D85CF9394}" destId="{B9F2D6D8-7FD5-4E55-B488-742532BDB08A}" srcOrd="0" destOrd="1" presId="urn:microsoft.com/office/officeart/2008/layout/RadialCluster"/>
    <dgm:cxn modelId="{AE53C249-BF63-4F76-9E8D-1B9DFF55137A}" srcId="{AF8097F7-A500-4F57-B585-297BBC4E7329}" destId="{682FEC71-7D03-47A2-B8B1-ED6724753C0E}" srcOrd="3" destOrd="0" parTransId="{5842F1DE-0FCC-4288-A0B5-70BCAF9CB790}" sibTransId="{CD3ECE5C-924A-402E-B67E-EDE63E5817EE}"/>
    <dgm:cxn modelId="{D97E6F6C-6256-4971-AAF9-667E52DEFCAB}" type="presOf" srcId="{65092DC3-B719-45C5-8705-18B2758F335A}" destId="{A8BB73BA-6BD6-4C8D-8865-A89DB8227537}" srcOrd="0" destOrd="2" presId="urn:microsoft.com/office/officeart/2008/layout/RadialCluster"/>
    <dgm:cxn modelId="{8179B16C-2ADB-4161-BDA1-CC1529ABAC6D}" type="presOf" srcId="{20299D01-84AA-4FDE-91FF-2D573A2CF295}" destId="{F1A42232-67FE-4345-B8A5-0AB54DE448D4}" srcOrd="0" destOrd="4" presId="urn:microsoft.com/office/officeart/2008/layout/RadialCluster"/>
    <dgm:cxn modelId="{9220BD6C-A706-4E97-91E8-A017AE4C9E4C}" type="presOf" srcId="{1C83E472-1C3C-4ED0-9A26-42C28BFA42CC}" destId="{A8BB73BA-6BD6-4C8D-8865-A89DB8227537}" srcOrd="0" destOrd="4" presId="urn:microsoft.com/office/officeart/2008/layout/RadialCluster"/>
    <dgm:cxn modelId="{5BFA5D4F-B8AB-4DD6-859A-CB28F350BCF7}" type="presOf" srcId="{DFDF7C92-5C56-4A97-9514-210A16038278}" destId="{8CC1C038-05C8-4E39-AD05-7040D4C5AE2D}" srcOrd="0" destOrd="0" presId="urn:microsoft.com/office/officeart/2008/layout/RadialCluster"/>
    <dgm:cxn modelId="{9D535F51-B6C0-4E8F-BD31-A19DC05A3244}" type="presOf" srcId="{13155CC7-C75B-4B31-AA93-2F244B60D817}" destId="{AB7249F3-7627-4B06-A47E-2D5772D3A6AD}" srcOrd="0" destOrd="0" presId="urn:microsoft.com/office/officeart/2008/layout/RadialCluster"/>
    <dgm:cxn modelId="{4C020973-272C-46AC-B066-E0A0FD65C623}" type="presOf" srcId="{E82A8640-1FA1-478F-AB35-6285284BDF3B}" destId="{D342CA5B-7890-40EA-A28A-6EC0B631D98A}" srcOrd="0" destOrd="0" presId="urn:microsoft.com/office/officeart/2008/layout/RadialCluster"/>
    <dgm:cxn modelId="{CB45F775-978D-4553-AF7B-8F89219679DF}" type="presOf" srcId="{FAF8BA9E-5781-4C26-8198-DBB0DDF98C6E}" destId="{019D1E6F-6FA8-4A92-BCC8-F49E9F78D9C1}" srcOrd="0" destOrd="0" presId="urn:microsoft.com/office/officeart/2008/layout/RadialCluster"/>
    <dgm:cxn modelId="{206AA277-D721-46C2-ACAF-4EF418AC7810}" srcId="{DFDF7C92-5C56-4A97-9514-210A16038278}" destId="{DB1EB28A-ED1C-4150-9D4F-3DB40F7743A5}" srcOrd="1" destOrd="0" parTransId="{E82A8640-1FA1-478F-AB35-6285284BDF3B}" sibTransId="{F5DA70FB-EAE9-4A25-BABC-FC63534FCA47}"/>
    <dgm:cxn modelId="{7027F858-0CD3-4132-8250-65393B83A9E0}" srcId="{AF8097F7-A500-4F57-B585-297BBC4E7329}" destId="{B5FCEDB7-6ECB-4762-A66A-8D3952EF05F8}" srcOrd="1" destOrd="0" parTransId="{27D2D633-562D-497C-8AF2-147C29C5CDB8}" sibTransId="{E83EB2F8-DC49-4A8D-A0B5-1BD2A6DB348D}"/>
    <dgm:cxn modelId="{BEC41059-41B5-4156-A99E-2973953AC691}" type="presOf" srcId="{54F16E53-41D0-40ED-B868-49E17F9270EA}" destId="{36BD33F7-283D-44CA-8FAF-19117B21C934}" srcOrd="0" destOrd="0" presId="urn:microsoft.com/office/officeart/2008/layout/RadialCluster"/>
    <dgm:cxn modelId="{E7E62F59-D544-4CEA-B562-F0FC07F349E3}" srcId="{F698F84F-FA82-425E-A4A2-4AE3E215504F}" destId="{1CC24070-3358-4A23-9F9B-B31172504EDE}" srcOrd="0" destOrd="0" parTransId="{3673916E-3DE9-44B9-8508-7394C07CA614}" sibTransId="{88FD26D2-0412-4BEA-9C1D-2624C0B88148}"/>
    <dgm:cxn modelId="{48FBB279-065F-45FA-88E9-3234B7B65708}" type="presOf" srcId="{682FEC71-7D03-47A2-B8B1-ED6724753C0E}" destId="{D4A385EB-07E5-448B-8894-E48F540499BE}" srcOrd="0" destOrd="4" presId="urn:microsoft.com/office/officeart/2008/layout/RadialCluster"/>
    <dgm:cxn modelId="{A2356A7C-84E7-4715-95D2-5D3D439DAC64}" srcId="{A6C0FD67-E01B-4849-8314-8E0641C508DC}" destId="{0BB45EAA-CFC2-46D2-8B31-20BB195E4783}" srcOrd="3" destOrd="0" parTransId="{B59E134F-ECF7-4AE1-B191-B3853DD7CC07}" sibTransId="{084D1AE2-A3FC-474A-834A-05304EF0AF2E}"/>
    <dgm:cxn modelId="{C8ED177E-EA65-461E-8229-F9BED3E93C98}" type="presOf" srcId="{E0D4AE37-189F-4875-9B54-6C09266A72F3}" destId="{54858A16-2EF0-4D44-8EA0-8F17A70A649A}" srcOrd="0" destOrd="0" presId="urn:microsoft.com/office/officeart/2008/layout/RadialCluster"/>
    <dgm:cxn modelId="{5015337F-D958-4D09-9858-0A53541CAC85}" type="presOf" srcId="{C5C03339-768D-43BF-B374-646B55E77A27}" destId="{F1A42232-67FE-4345-B8A5-0AB54DE448D4}" srcOrd="0" destOrd="2" presId="urn:microsoft.com/office/officeart/2008/layout/RadialCluster"/>
    <dgm:cxn modelId="{32640A83-5949-4048-B34B-6AFD88A0446E}" srcId="{FAF8BA9E-5781-4C26-8198-DBB0DDF98C6E}" destId="{13155CC7-C75B-4B31-AA93-2F244B60D817}" srcOrd="1" destOrd="0" parTransId="{EADEBADA-BD07-4E5B-B1BD-1FF69980991C}" sibTransId="{FA684F77-3832-4253-B718-B8A7C78BB6FE}"/>
    <dgm:cxn modelId="{3C12DB94-84CC-401B-A6BA-E9088C2EC330}" srcId="{A6C0FD67-E01B-4849-8314-8E0641C508DC}" destId="{A225C227-0FEB-4806-82B2-052D85CF9394}" srcOrd="0" destOrd="0" parTransId="{CA52F27F-89A2-4C11-8086-759499E17D08}" sibTransId="{0CD1C6BB-90CB-40A5-A424-2AA593EAE435}"/>
    <dgm:cxn modelId="{186F0F96-0D78-4675-B87F-88B06BFD964D}" type="presOf" srcId="{9ED0B162-3586-4FE8-AD70-BEB12519EBFC}" destId="{AB7249F3-7627-4B06-A47E-2D5772D3A6AD}" srcOrd="0" destOrd="1" presId="urn:microsoft.com/office/officeart/2008/layout/RadialCluster"/>
    <dgm:cxn modelId="{065C7D97-5303-46D2-9978-7ED4F2D75D1A}" type="presOf" srcId="{A6C0FD67-E01B-4849-8314-8E0641C508DC}" destId="{B9F2D6D8-7FD5-4E55-B488-742532BDB08A}" srcOrd="0" destOrd="0" presId="urn:microsoft.com/office/officeart/2008/layout/RadialCluster"/>
    <dgm:cxn modelId="{A27B0B98-F464-42DC-B5E9-6EC12AE8FB6D}" type="presOf" srcId="{9E4CCA19-538D-485D-9F0A-BCC6370C70BB}" destId="{50390C14-7E5E-479A-A378-EE90D2F7735E}" srcOrd="0" destOrd="0" presId="urn:microsoft.com/office/officeart/2008/layout/RadialCluster"/>
    <dgm:cxn modelId="{55F02F98-C1C1-40EB-B594-8E5EF4D9E309}" srcId="{AF8097F7-A500-4F57-B585-297BBC4E7329}" destId="{C2496E23-5B2D-4FF5-B238-060F5720B551}" srcOrd="2" destOrd="0" parTransId="{912B4D0E-0A16-44DB-BAEF-4F825935BF3A}" sibTransId="{3BF1EF11-92C7-4327-AC6D-EBBBF3752933}"/>
    <dgm:cxn modelId="{1158BC9A-F80F-414D-8EFB-09EE1FCCD385}" type="presOf" srcId="{746B2577-0EED-4E22-AC3D-CFE09DC45733}" destId="{3530A1C3-D07C-48AB-AC44-8BA4F9C37949}" srcOrd="0" destOrd="0" presId="urn:microsoft.com/office/officeart/2008/layout/RadialCluster"/>
    <dgm:cxn modelId="{ADE4A19D-EE8A-4EE2-8722-429244E6D43F}" type="presOf" srcId="{F698F84F-FA82-425E-A4A2-4AE3E215504F}" destId="{A8BB73BA-6BD6-4C8D-8865-A89DB8227537}" srcOrd="0" destOrd="0" presId="urn:microsoft.com/office/officeart/2008/layout/RadialCluster"/>
    <dgm:cxn modelId="{07D171A4-D61C-4AEB-970D-36D851A3F44B}" srcId="{03282BBF-831E-4BF8-A90E-3F683C055008}" destId="{922C03CA-ABA3-4BF5-8BE1-867DD53FB52A}" srcOrd="4" destOrd="0" parTransId="{E260B3D6-433C-41C6-8A40-2441ABA7ABD0}" sibTransId="{BFFEA5D3-6287-4BEE-A785-D61017DB5FEB}"/>
    <dgm:cxn modelId="{24AB29A5-19B1-426C-88CF-2B663D290EC3}" type="presOf" srcId="{EE0C20D1-613C-47DF-A8B3-EFDA00ADDEF4}" destId="{AB7249F3-7627-4B06-A47E-2D5772D3A6AD}" srcOrd="0" destOrd="5" presId="urn:microsoft.com/office/officeart/2008/layout/RadialCluster"/>
    <dgm:cxn modelId="{653F88AE-D9CD-4021-BF18-51A0AFF2C258}" srcId="{13155CC7-C75B-4B31-AA93-2F244B60D817}" destId="{EE0C20D1-613C-47DF-A8B3-EFDA00ADDEF4}" srcOrd="4" destOrd="0" parTransId="{34821CA9-386D-45F8-A187-C50959C3E5B4}" sibTransId="{4EB07817-186C-4A42-889D-30A5E8D1DAAD}"/>
    <dgm:cxn modelId="{2A6D33B0-E470-4CBD-896A-3A45BA803F4D}" srcId="{A6C0FD67-E01B-4849-8314-8E0641C508DC}" destId="{AA01857E-E4C8-4477-945F-FA68292F27E6}" srcOrd="1" destOrd="0" parTransId="{2231FE48-DD22-48E2-84E4-ACFCBB1C870D}" sibTransId="{8A9205C0-08BD-4F4C-B12C-A5036AEAC69B}"/>
    <dgm:cxn modelId="{F14F1EB3-AB5B-41FD-BBF7-90C97F972A10}" srcId="{DFDF7C92-5C56-4A97-9514-210A16038278}" destId="{FAF8BA9E-5781-4C26-8198-DBB0DDF98C6E}" srcOrd="2" destOrd="0" parTransId="{54F16E53-41D0-40ED-B868-49E17F9270EA}" sibTransId="{00C8EAC5-CD91-4B01-9FAC-9B868BAF989C}"/>
    <dgm:cxn modelId="{9E4A3BB4-85AE-4F44-8F4A-002240FDF725}" type="presOf" srcId="{DB1EB28A-ED1C-4150-9D4F-3DB40F7743A5}" destId="{5B79E009-E748-4B79-BC79-4DD50304E62D}" srcOrd="0" destOrd="0" presId="urn:microsoft.com/office/officeart/2008/layout/RadialCluster"/>
    <dgm:cxn modelId="{F4A76CB8-B7C4-4265-91D5-84F76483A137}" srcId="{DFDF7C92-5C56-4A97-9514-210A16038278}" destId="{9E4CCA19-538D-485D-9F0A-BCC6370C70BB}" srcOrd="0" destOrd="0" parTransId="{09F4388F-AE95-48A9-BC76-FC9DC89F6B46}" sibTransId="{8D91878D-083A-4737-B5A1-2F6C6669DFD2}"/>
    <dgm:cxn modelId="{6683B1BB-A0B0-4E77-92A6-6648D544D0F8}" srcId="{F698F84F-FA82-425E-A4A2-4AE3E215504F}" destId="{85A4DDDE-117A-4CB2-BBEA-58319C010A4C}" srcOrd="2" destOrd="0" parTransId="{ECB53F10-E5E0-4F2C-8CE5-153F97D40DF3}" sibTransId="{A968245A-701D-42D9-8D97-B0CDDB71654C}"/>
    <dgm:cxn modelId="{68316ED1-BDD2-4996-8836-82A4FE4D2CF3}" type="presOf" srcId="{03282BBF-831E-4BF8-A90E-3F683C055008}" destId="{F1A42232-67FE-4345-B8A5-0AB54DE448D4}" srcOrd="0" destOrd="0" presId="urn:microsoft.com/office/officeart/2008/layout/RadialCluster"/>
    <dgm:cxn modelId="{F77FD8D4-F4A5-4AAC-A0F6-FFA852E0D175}" type="presOf" srcId="{AF8097F7-A500-4F57-B585-297BBC4E7329}" destId="{D4A385EB-07E5-448B-8894-E48F540499BE}" srcOrd="0" destOrd="0" presId="urn:microsoft.com/office/officeart/2008/layout/RadialCluster"/>
    <dgm:cxn modelId="{6C3DEBD4-EBAA-423C-A22F-17A57129D154}" srcId="{AF8097F7-A500-4F57-B585-297BBC4E7329}" destId="{72FCD724-6318-4B6E-8445-AD24C638457E}" srcOrd="0" destOrd="0" parTransId="{6C4BC017-BC37-48EE-80C3-CD8CA2A2BA4C}" sibTransId="{3C432F90-C507-4709-A5BF-15BB830C96E6}"/>
    <dgm:cxn modelId="{8EBC97D5-9303-4CFC-BF1D-BF1CDCE8BCD5}" type="presOf" srcId="{56BB3F2F-6512-4A69-AC37-9C2DAA9745F2}" destId="{641BC8FB-5CD0-410C-88AD-238938B5D3EB}" srcOrd="0" destOrd="0" presId="urn:microsoft.com/office/officeart/2008/layout/RadialCluster"/>
    <dgm:cxn modelId="{39644ED6-CA8C-4352-A650-CF238E929B92}" srcId="{03282BBF-831E-4BF8-A90E-3F683C055008}" destId="{C5C03339-768D-43BF-B374-646B55E77A27}" srcOrd="1" destOrd="0" parTransId="{4B7EE1DD-1FB6-4A65-BE93-B35D2B302E68}" sibTransId="{42E85DAA-6AA7-4530-9746-6814797DEA67}"/>
    <dgm:cxn modelId="{7A47C4D8-6259-4C9F-AB60-A8992671B21E}" type="presOf" srcId="{4B7AA11C-2659-49CD-96AF-9FAD9084DA31}" destId="{AB7249F3-7627-4B06-A47E-2D5772D3A6AD}" srcOrd="0" destOrd="4" presId="urn:microsoft.com/office/officeart/2008/layout/RadialCluster"/>
    <dgm:cxn modelId="{C4899FD9-2A8F-41BB-A5F5-FF62C3FE5482}" srcId="{FAF8BA9E-5781-4C26-8198-DBB0DDF98C6E}" destId="{AF8097F7-A500-4F57-B585-297BBC4E7329}" srcOrd="0" destOrd="0" parTransId="{E091F971-6A66-4C40-9FC3-F7394CB06049}" sibTransId="{D9F1F659-0594-410F-A87A-AE9E928C57B7}"/>
    <dgm:cxn modelId="{EDCE6CDA-848C-4FE7-9915-D11397ABAACB}" type="presOf" srcId="{1A9CD239-D21D-44A8-8A9E-9A780132798D}" destId="{AB7249F3-7627-4B06-A47E-2D5772D3A6AD}" srcOrd="0" destOrd="3" presId="urn:microsoft.com/office/officeart/2008/layout/RadialCluster"/>
    <dgm:cxn modelId="{D72C14DE-0212-4954-88AA-1859C30DD4E1}" srcId="{13155CC7-C75B-4B31-AA93-2F244B60D817}" destId="{CAB0C3F5-6485-45D1-A111-FFE490D1E980}" srcOrd="1" destOrd="0" parTransId="{41C8C1DE-F9B0-4C42-8337-C604BA5645C4}" sibTransId="{29A714C1-C2BE-4023-80DB-28A845D305D5}"/>
    <dgm:cxn modelId="{E426E2DE-B39D-4FBE-AC52-E8390810D2D4}" type="presOf" srcId="{C2496E23-5B2D-4FF5-B238-060F5720B551}" destId="{D4A385EB-07E5-448B-8894-E48F540499BE}" srcOrd="0" destOrd="3" presId="urn:microsoft.com/office/officeart/2008/layout/RadialCluster"/>
    <dgm:cxn modelId="{9CD27BE4-BF94-48BF-A839-2AA97D7D63D2}" type="presOf" srcId="{CAB0C3F5-6485-45D1-A111-FFE490D1E980}" destId="{AB7249F3-7627-4B06-A47E-2D5772D3A6AD}" srcOrd="0" destOrd="2" presId="urn:microsoft.com/office/officeart/2008/layout/RadialCluster"/>
    <dgm:cxn modelId="{FC1E15E8-5BD3-415C-B491-63C6AF72C7AA}" type="presOf" srcId="{F6D64192-8CE0-48E9-A8A5-10D49AC50EED}" destId="{56BB7300-87D6-4323-AAA5-459B93E02CA3}" srcOrd="0" destOrd="0" presId="urn:microsoft.com/office/officeart/2008/layout/RadialCluster"/>
    <dgm:cxn modelId="{16E250E8-CC28-45AB-8C5F-4D534CFE47EF}" srcId="{F698F84F-FA82-425E-A4A2-4AE3E215504F}" destId="{65092DC3-B719-45C5-8705-18B2758F335A}" srcOrd="1" destOrd="0" parTransId="{467F4A8B-1375-4092-B876-CBD454A9C9FF}" sibTransId="{F43D1B79-8B9B-4110-9927-CDF04061E3C7}"/>
    <dgm:cxn modelId="{DE3886EA-1272-496E-BEA7-EFCC1764EE40}" type="presOf" srcId="{0BB45EAA-CFC2-46D2-8B31-20BB195E4783}" destId="{B9F2D6D8-7FD5-4E55-B488-742532BDB08A}" srcOrd="0" destOrd="4" presId="urn:microsoft.com/office/officeart/2008/layout/RadialCluster"/>
    <dgm:cxn modelId="{D445B7F0-A9E8-4394-A0CD-0BE1618D9631}" srcId="{F698F84F-FA82-425E-A4A2-4AE3E215504F}" destId="{1C83E472-1C3C-4ED0-9A26-42C28BFA42CC}" srcOrd="3" destOrd="0" parTransId="{8DDF9393-BDC4-4C78-B93F-AD6C7F984C1F}" sibTransId="{9134B58F-5F67-40C5-9633-DA218A9C85A6}"/>
    <dgm:cxn modelId="{1BFE0EF7-451C-43BE-B047-AE7EE88EAFD2}" type="presOf" srcId="{E091F971-6A66-4C40-9FC3-F7394CB06049}" destId="{344B6D22-DB37-49CF-90AD-F8F248EF90D2}" srcOrd="0" destOrd="0" presId="urn:microsoft.com/office/officeart/2008/layout/RadialCluster"/>
    <dgm:cxn modelId="{89326AF9-E11E-4B0A-8589-1699E7687D76}" type="presOf" srcId="{AA01857E-E4C8-4477-945F-FA68292F27E6}" destId="{B9F2D6D8-7FD5-4E55-B488-742532BDB08A}" srcOrd="0" destOrd="2" presId="urn:microsoft.com/office/officeart/2008/layout/RadialCluster"/>
    <dgm:cxn modelId="{49A117FB-547A-4EE6-962A-6529EC99AF31}" srcId="{FAF8BA9E-5781-4C26-8198-DBB0DDF98C6E}" destId="{03282BBF-831E-4BF8-A90E-3F683C055008}" srcOrd="3" destOrd="0" parTransId="{56BB3F2F-6512-4A69-AC37-9C2DAA9745F2}" sibTransId="{E4F008D2-FA85-424C-A789-DBDA7B708070}"/>
    <dgm:cxn modelId="{B93955FD-29D9-4D7E-8F2F-27ACBACD2DC4}" type="presOf" srcId="{EADEBADA-BD07-4E5B-B1BD-1FF69980991C}" destId="{ADD073D9-848D-4922-9AE3-7E87993E5586}" srcOrd="0" destOrd="0" presId="urn:microsoft.com/office/officeart/2008/layout/RadialCluster"/>
    <dgm:cxn modelId="{014FF90E-0A2B-496D-8120-48955CF77C21}" type="presParOf" srcId="{3530A1C3-D07C-48AB-AC44-8BA4F9C37949}" destId="{8CC1C038-05C8-4E39-AD05-7040D4C5AE2D}" srcOrd="0" destOrd="0" presId="urn:microsoft.com/office/officeart/2008/layout/RadialCluster"/>
    <dgm:cxn modelId="{E1615917-7AC1-4268-84FA-7D9C1423D162}" type="presParOf" srcId="{3530A1C3-D07C-48AB-AC44-8BA4F9C37949}" destId="{80FC508C-FB8C-4EB8-BCB1-3E9A1B522D04}" srcOrd="1" destOrd="0" presId="urn:microsoft.com/office/officeart/2008/layout/RadialCluster"/>
    <dgm:cxn modelId="{9341E5FC-3BEF-4A17-939B-8FACBE9A4376}" type="presParOf" srcId="{80FC508C-FB8C-4EB8-BCB1-3E9A1B522D04}" destId="{50390C14-7E5E-479A-A378-EE90D2F7735E}" srcOrd="0" destOrd="0" presId="urn:microsoft.com/office/officeart/2008/layout/RadialCluster"/>
    <dgm:cxn modelId="{F02135C4-AD41-4471-8ED1-62D29B8971D5}" type="presParOf" srcId="{3530A1C3-D07C-48AB-AC44-8BA4F9C37949}" destId="{0D612571-E8B6-448F-9F19-566012157D7F}" srcOrd="2" destOrd="0" presId="urn:microsoft.com/office/officeart/2008/layout/RadialCluster"/>
    <dgm:cxn modelId="{1B06632D-AFF2-4DC1-AAC8-B9F2434B3C19}" type="presParOf" srcId="{3530A1C3-D07C-48AB-AC44-8BA4F9C37949}" destId="{412A4C23-A95A-4742-81C4-AF5E855826FB}" srcOrd="3" destOrd="0" presId="urn:microsoft.com/office/officeart/2008/layout/RadialCluster"/>
    <dgm:cxn modelId="{B0D4D09C-AACA-4106-A9BA-02DCD350AB89}" type="presParOf" srcId="{412A4C23-A95A-4742-81C4-AF5E855826FB}" destId="{5B79E009-E748-4B79-BC79-4DD50304E62D}" srcOrd="0" destOrd="0" presId="urn:microsoft.com/office/officeart/2008/layout/RadialCluster"/>
    <dgm:cxn modelId="{F95CF722-91E5-49A0-93BD-929435B7D034}" type="presParOf" srcId="{3530A1C3-D07C-48AB-AC44-8BA4F9C37949}" destId="{D342CA5B-7890-40EA-A28A-6EC0B631D98A}" srcOrd="4" destOrd="0" presId="urn:microsoft.com/office/officeart/2008/layout/RadialCluster"/>
    <dgm:cxn modelId="{313DFC1F-FFAB-4D60-86F6-FDFD1AD27B06}" type="presParOf" srcId="{3530A1C3-D07C-48AB-AC44-8BA4F9C37949}" destId="{C0339788-A189-4FAC-A39F-D35F94D0C627}" srcOrd="5" destOrd="0" presId="urn:microsoft.com/office/officeart/2008/layout/RadialCluster"/>
    <dgm:cxn modelId="{FF08A05B-E9FF-420D-999F-CDC73F6C53A6}" type="presParOf" srcId="{C0339788-A189-4FAC-A39F-D35F94D0C627}" destId="{019D1E6F-6FA8-4A92-BCC8-F49E9F78D9C1}" srcOrd="0" destOrd="0" presId="urn:microsoft.com/office/officeart/2008/layout/RadialCluster"/>
    <dgm:cxn modelId="{B7CF2642-6F73-4AE2-8A13-916B1E4E02AE}" type="presParOf" srcId="{C0339788-A189-4FAC-A39F-D35F94D0C627}" destId="{344B6D22-DB37-49CF-90AD-F8F248EF90D2}" srcOrd="1" destOrd="0" presId="urn:microsoft.com/office/officeart/2008/layout/RadialCluster"/>
    <dgm:cxn modelId="{799E4CDB-5E00-4296-B07E-78F6FA4B2C3D}" type="presParOf" srcId="{C0339788-A189-4FAC-A39F-D35F94D0C627}" destId="{D4A385EB-07E5-448B-8894-E48F540499BE}" srcOrd="2" destOrd="0" presId="urn:microsoft.com/office/officeart/2008/layout/RadialCluster"/>
    <dgm:cxn modelId="{B84B617C-1B2D-4E93-AEEB-3741DAFEBF62}" type="presParOf" srcId="{C0339788-A189-4FAC-A39F-D35F94D0C627}" destId="{ADD073D9-848D-4922-9AE3-7E87993E5586}" srcOrd="3" destOrd="0" presId="urn:microsoft.com/office/officeart/2008/layout/RadialCluster"/>
    <dgm:cxn modelId="{84D774FC-B006-49F3-BE89-D441DA448ED9}" type="presParOf" srcId="{C0339788-A189-4FAC-A39F-D35F94D0C627}" destId="{AB7249F3-7627-4B06-A47E-2D5772D3A6AD}" srcOrd="4" destOrd="0" presId="urn:microsoft.com/office/officeart/2008/layout/RadialCluster"/>
    <dgm:cxn modelId="{72E3D2B4-24C0-4E90-BED4-34893314B1C1}" type="presParOf" srcId="{C0339788-A189-4FAC-A39F-D35F94D0C627}" destId="{54858A16-2EF0-4D44-8EA0-8F17A70A649A}" srcOrd="5" destOrd="0" presId="urn:microsoft.com/office/officeart/2008/layout/RadialCluster"/>
    <dgm:cxn modelId="{494C36A1-C56D-4EA6-847C-3333CFC8DFAC}" type="presParOf" srcId="{C0339788-A189-4FAC-A39F-D35F94D0C627}" destId="{B9F2D6D8-7FD5-4E55-B488-742532BDB08A}" srcOrd="6" destOrd="0" presId="urn:microsoft.com/office/officeart/2008/layout/RadialCluster"/>
    <dgm:cxn modelId="{689486B1-6FEA-43C9-B14F-90728F6EE003}" type="presParOf" srcId="{C0339788-A189-4FAC-A39F-D35F94D0C627}" destId="{641BC8FB-5CD0-410C-88AD-238938B5D3EB}" srcOrd="7" destOrd="0" presId="urn:microsoft.com/office/officeart/2008/layout/RadialCluster"/>
    <dgm:cxn modelId="{6F9B36B9-2AC6-47D7-B6A9-30954ED3BFF7}" type="presParOf" srcId="{C0339788-A189-4FAC-A39F-D35F94D0C627}" destId="{F1A42232-67FE-4345-B8A5-0AB54DE448D4}" srcOrd="8" destOrd="0" presId="urn:microsoft.com/office/officeart/2008/layout/RadialCluster"/>
    <dgm:cxn modelId="{4F9C5A8E-107F-486B-ABC2-F0ECA46B4FAA}" type="presParOf" srcId="{C0339788-A189-4FAC-A39F-D35F94D0C627}" destId="{56BB7300-87D6-4323-AAA5-459B93E02CA3}" srcOrd="9" destOrd="0" presId="urn:microsoft.com/office/officeart/2008/layout/RadialCluster"/>
    <dgm:cxn modelId="{E783242B-D20D-4C22-B0DB-7CD21D7CCF11}" type="presParOf" srcId="{C0339788-A189-4FAC-A39F-D35F94D0C627}" destId="{A8BB73BA-6BD6-4C8D-8865-A89DB8227537}" srcOrd="10" destOrd="0" presId="urn:microsoft.com/office/officeart/2008/layout/RadialCluster"/>
    <dgm:cxn modelId="{9D705E56-2D8A-4717-B62B-BA25D6678129}" type="presParOf" srcId="{3530A1C3-D07C-48AB-AC44-8BA4F9C37949}" destId="{36BD33F7-283D-44CA-8FAF-19117B21C93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33F7-283D-44CA-8FAF-19117B21C934}">
      <dsp:nvSpPr>
        <dsp:cNvPr id="0" name=""/>
        <dsp:cNvSpPr/>
      </dsp:nvSpPr>
      <dsp:spPr>
        <a:xfrm rot="10821125">
          <a:off x="2002417" y="2363650"/>
          <a:ext cx="3266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676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2CA5B-7890-40EA-A28A-6EC0B631D98A}">
      <dsp:nvSpPr>
        <dsp:cNvPr id="0" name=""/>
        <dsp:cNvSpPr/>
      </dsp:nvSpPr>
      <dsp:spPr>
        <a:xfrm rot="9607861">
          <a:off x="4507621" y="2920092"/>
          <a:ext cx="784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88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12571-E8B6-448F-9F19-566012157D7F}">
      <dsp:nvSpPr>
        <dsp:cNvPr id="0" name=""/>
        <dsp:cNvSpPr/>
      </dsp:nvSpPr>
      <dsp:spPr>
        <a:xfrm rot="12344122">
          <a:off x="4490341" y="1660986"/>
          <a:ext cx="819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9447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1C038-05C8-4E39-AD05-7040D4C5AE2D}">
      <dsp:nvSpPr>
        <dsp:cNvPr id="0" name=""/>
        <dsp:cNvSpPr/>
      </dsp:nvSpPr>
      <dsp:spPr>
        <a:xfrm>
          <a:off x="5269148" y="1181470"/>
          <a:ext cx="2247580" cy="239824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Statewide Water Use Estimates</a:t>
          </a:r>
        </a:p>
      </dsp:txBody>
      <dsp:txXfrm>
        <a:off x="5378866" y="1291188"/>
        <a:ext cx="2028144" cy="2178810"/>
      </dsp:txXfrm>
    </dsp:sp>
    <dsp:sp modelId="{50390C14-7E5E-479A-A378-EE90D2F7735E}">
      <dsp:nvSpPr>
        <dsp:cNvPr id="0" name=""/>
        <dsp:cNvSpPr/>
      </dsp:nvSpPr>
      <dsp:spPr>
        <a:xfrm>
          <a:off x="3477427" y="702379"/>
          <a:ext cx="1053555" cy="1053555"/>
        </a:xfrm>
        <a:prstGeom prst="roundRect">
          <a:avLst/>
        </a:prstGeom>
        <a:solidFill>
          <a:srgbClr val="2A4D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Bureau of Reclamation </a:t>
          </a:r>
        </a:p>
      </dsp:txBody>
      <dsp:txXfrm>
        <a:off x="3528857" y="753809"/>
        <a:ext cx="950695" cy="950695"/>
      </dsp:txXfrm>
    </dsp:sp>
    <dsp:sp modelId="{5B79E009-E748-4B79-BC79-4DD50304E62D}">
      <dsp:nvSpPr>
        <dsp:cNvPr id="0" name=""/>
        <dsp:cNvSpPr/>
      </dsp:nvSpPr>
      <dsp:spPr>
        <a:xfrm>
          <a:off x="3477427" y="2717063"/>
          <a:ext cx="1053555" cy="1053555"/>
        </a:xfrm>
        <a:prstGeom prst="roundRect">
          <a:avLst/>
        </a:prstGeom>
        <a:solidFill>
          <a:srgbClr val="2A4D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USGS</a:t>
          </a:r>
        </a:p>
      </dsp:txBody>
      <dsp:txXfrm>
        <a:off x="3528857" y="2768493"/>
        <a:ext cx="950695" cy="950695"/>
      </dsp:txXfrm>
    </dsp:sp>
    <dsp:sp modelId="{019D1E6F-6FA8-4A92-BCC8-F49E9F78D9C1}">
      <dsp:nvSpPr>
        <dsp:cNvPr id="0" name=""/>
        <dsp:cNvSpPr/>
      </dsp:nvSpPr>
      <dsp:spPr>
        <a:xfrm>
          <a:off x="948896" y="1823600"/>
          <a:ext cx="1053552" cy="10535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AMA Data </a:t>
          </a:r>
        </a:p>
      </dsp:txBody>
      <dsp:txXfrm>
        <a:off x="1000326" y="1875030"/>
        <a:ext cx="950692" cy="950692"/>
      </dsp:txXfrm>
    </dsp:sp>
    <dsp:sp modelId="{344B6D22-DB37-49CF-90AD-F8F248EF90D2}">
      <dsp:nvSpPr>
        <dsp:cNvPr id="0" name=""/>
        <dsp:cNvSpPr/>
      </dsp:nvSpPr>
      <dsp:spPr>
        <a:xfrm rot="3971847">
          <a:off x="1524060" y="3159384"/>
          <a:ext cx="616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937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385EB-07E5-448B-8894-E48F540499BE}">
      <dsp:nvSpPr>
        <dsp:cNvPr id="0" name=""/>
        <dsp:cNvSpPr/>
      </dsp:nvSpPr>
      <dsp:spPr>
        <a:xfrm>
          <a:off x="1721493" y="3441615"/>
          <a:ext cx="842842" cy="842842"/>
        </a:xfrm>
        <a:prstGeom prst="roundRect">
          <a:avLst/>
        </a:prstGeom>
        <a:solidFill>
          <a:srgbClr val="82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Santa Cruz AMA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Ag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Muni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Industrial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Recharge</a:t>
          </a:r>
        </a:p>
      </dsp:txBody>
      <dsp:txXfrm>
        <a:off x="1762637" y="3482759"/>
        <a:ext cx="760554" cy="760554"/>
      </dsp:txXfrm>
    </dsp:sp>
    <dsp:sp modelId="{ADD073D9-848D-4922-9AE3-7E87993E5586}">
      <dsp:nvSpPr>
        <dsp:cNvPr id="0" name=""/>
        <dsp:cNvSpPr/>
      </dsp:nvSpPr>
      <dsp:spPr>
        <a:xfrm rot="7437102">
          <a:off x="590750" y="3159379"/>
          <a:ext cx="6804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467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249F3-7627-4B06-A47E-2D5772D3A6AD}">
      <dsp:nvSpPr>
        <dsp:cNvPr id="0" name=""/>
        <dsp:cNvSpPr/>
      </dsp:nvSpPr>
      <dsp:spPr>
        <a:xfrm>
          <a:off x="35808" y="3441606"/>
          <a:ext cx="842842" cy="842842"/>
        </a:xfrm>
        <a:prstGeom prst="roundRect">
          <a:avLst/>
        </a:prstGeom>
        <a:solidFill>
          <a:srgbClr val="82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Tucson AMA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Ag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Muni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Industrial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Tribal (estimated)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Recharge</a:t>
          </a:r>
        </a:p>
      </dsp:txBody>
      <dsp:txXfrm>
        <a:off x="76952" y="3482750"/>
        <a:ext cx="760554" cy="760554"/>
      </dsp:txXfrm>
    </dsp:sp>
    <dsp:sp modelId="{54858A16-2EF0-4D44-8EA0-8F17A70A649A}">
      <dsp:nvSpPr>
        <dsp:cNvPr id="0" name=""/>
        <dsp:cNvSpPr/>
      </dsp:nvSpPr>
      <dsp:spPr>
        <a:xfrm rot="10677197">
          <a:off x="842809" y="2371097"/>
          <a:ext cx="1061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120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2D6D8-7FD5-4E55-B488-742532BDB08A}">
      <dsp:nvSpPr>
        <dsp:cNvPr id="0" name=""/>
        <dsp:cNvSpPr/>
      </dsp:nvSpPr>
      <dsp:spPr>
        <a:xfrm>
          <a:off x="0" y="1966631"/>
          <a:ext cx="842842" cy="842842"/>
        </a:xfrm>
        <a:prstGeom prst="roundRect">
          <a:avLst/>
        </a:prstGeom>
        <a:solidFill>
          <a:srgbClr val="82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Pinal AMA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Ag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Muni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Industrial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Tribal (estimated)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Recharge</a:t>
          </a:r>
          <a:endParaRPr lang="en-US" sz="800" kern="1200" dirty="0"/>
        </a:p>
      </dsp:txBody>
      <dsp:txXfrm>
        <a:off x="41144" y="2007775"/>
        <a:ext cx="760554" cy="760554"/>
      </dsp:txXfrm>
    </dsp:sp>
    <dsp:sp modelId="{641BC8FB-5CD0-410C-88AD-238938B5D3EB}">
      <dsp:nvSpPr>
        <dsp:cNvPr id="0" name=""/>
        <dsp:cNvSpPr/>
      </dsp:nvSpPr>
      <dsp:spPr>
        <a:xfrm rot="14195187">
          <a:off x="673848" y="1579054"/>
          <a:ext cx="585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937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42232-67FE-4345-B8A5-0AB54DE448D4}">
      <dsp:nvSpPr>
        <dsp:cNvPr id="0" name=""/>
        <dsp:cNvSpPr/>
      </dsp:nvSpPr>
      <dsp:spPr>
        <a:xfrm>
          <a:off x="106045" y="491665"/>
          <a:ext cx="842842" cy="842842"/>
        </a:xfrm>
        <a:prstGeom prst="roundRect">
          <a:avLst/>
        </a:prstGeom>
        <a:solidFill>
          <a:srgbClr val="82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Phoenix AMA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Ag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Muni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Industrial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Tribal (estimated)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Recharge</a:t>
          </a:r>
        </a:p>
      </dsp:txBody>
      <dsp:txXfrm>
        <a:off x="147189" y="532809"/>
        <a:ext cx="760554" cy="760554"/>
      </dsp:txXfrm>
    </dsp:sp>
    <dsp:sp modelId="{56BB7300-87D6-4323-AAA5-459B93E02CA3}">
      <dsp:nvSpPr>
        <dsp:cNvPr id="0" name=""/>
        <dsp:cNvSpPr/>
      </dsp:nvSpPr>
      <dsp:spPr>
        <a:xfrm rot="17900722">
          <a:off x="1634870" y="1614173"/>
          <a:ext cx="4759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916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B73BA-6BD6-4C8D-8865-A89DB8227537}">
      <dsp:nvSpPr>
        <dsp:cNvPr id="0" name=""/>
        <dsp:cNvSpPr/>
      </dsp:nvSpPr>
      <dsp:spPr>
        <a:xfrm>
          <a:off x="1791729" y="561903"/>
          <a:ext cx="842842" cy="842842"/>
        </a:xfrm>
        <a:prstGeom prst="roundRect">
          <a:avLst/>
        </a:prstGeom>
        <a:solidFill>
          <a:srgbClr val="82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Prescott AMA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Ag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Muni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Recharge</a:t>
          </a:r>
        </a:p>
      </dsp:txBody>
      <dsp:txXfrm>
        <a:off x="1832873" y="603047"/>
        <a:ext cx="760554" cy="76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0A50-38A9-4E4A-8952-BE565BF9E39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D77E5-7A43-453D-8FD4-D37EAC2DB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ARS 45-632(M) The director may require such other information in the report as may be necessary to accomplish the management goals of the applicable active management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5D75D-5C90-43C7-9045-830E99516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5D75D-5C90-43C7-9045-830E99516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5D75D-5C90-43C7-9045-830E99516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7EF1-44AA-4C9B-98F6-519220FEA8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085-718B-4B5D-91DC-AD7EF606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zwater.gov/ama/ama-data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hyperlink" Target="http://www.arizonawaterfact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ew.azwater.gov/ama/ama-data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zwater.gov/reportannualusag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CD33-8444-4B14-8D91-2CA3BCA83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Phoenix GUAC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BA7D0-545C-44BD-9D1B-92025F5CE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4,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AFB74-824A-4DB2-93E3-71306323C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9AB39F-3832-4E01-A2AE-3F0E3FB30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r="24563"/>
          <a:stretch/>
        </p:blipFill>
        <p:spPr>
          <a:xfrm>
            <a:off x="4348157" y="857257"/>
            <a:ext cx="4795614" cy="51434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24694E-5BFB-4450-B12E-696E75FB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1456084"/>
            <a:ext cx="3602727" cy="98374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AMA Annual Reports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4054FB-7828-4FE7-83B5-5E917CFD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2561357"/>
            <a:ext cx="3530102" cy="2841623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Non-exempt wells (&gt;35 </a:t>
            </a:r>
            <a:r>
              <a:rPr lang="en-US" sz="1050" dirty="0" err="1">
                <a:solidFill>
                  <a:srgbClr val="000000"/>
                </a:solidFill>
              </a:rPr>
              <a:t>gpm</a:t>
            </a:r>
            <a:r>
              <a:rPr lang="en-US" sz="1050" dirty="0">
                <a:solidFill>
                  <a:srgbClr val="000000"/>
                </a:solidFill>
              </a:rPr>
              <a:t>) inside AMAs and INAs must meter well pumpage. </a:t>
            </a:r>
          </a:p>
          <a:p>
            <a:r>
              <a:rPr lang="en-US" sz="1050" dirty="0">
                <a:solidFill>
                  <a:srgbClr val="000000"/>
                </a:solidFill>
              </a:rPr>
              <a:t>Users subject to reporting requirements must submit Annual Water Withdrawal and Use Reports –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</a:rPr>
              <a:t>Due March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each year</a:t>
            </a:r>
          </a:p>
          <a:p>
            <a:pPr lvl="1"/>
            <a:r>
              <a:rPr lang="en-US" sz="1050" dirty="0">
                <a:solidFill>
                  <a:srgbClr val="000000"/>
                </a:solidFill>
              </a:rPr>
              <a:t>Volume of groundwater pumped by well</a:t>
            </a:r>
          </a:p>
          <a:p>
            <a:pPr lvl="1"/>
            <a:r>
              <a:rPr lang="en-US" sz="1050" dirty="0">
                <a:solidFill>
                  <a:srgbClr val="000000"/>
                </a:solidFill>
              </a:rPr>
              <a:t>Report movement of water</a:t>
            </a:r>
          </a:p>
          <a:p>
            <a:pPr lvl="2"/>
            <a:r>
              <a:rPr lang="en-US" sz="1050" dirty="0">
                <a:solidFill>
                  <a:srgbClr val="000000"/>
                </a:solidFill>
              </a:rPr>
              <a:t>Types and Volumes of Water Delivered/Received</a:t>
            </a:r>
          </a:p>
          <a:p>
            <a:pPr lvl="2"/>
            <a:r>
              <a:rPr lang="en-US" sz="1050" dirty="0">
                <a:solidFill>
                  <a:srgbClr val="000000"/>
                </a:solidFill>
              </a:rPr>
              <a:t>Types and Volumes of Water Stored/Recovered</a:t>
            </a:r>
          </a:p>
          <a:p>
            <a:pPr lvl="2"/>
            <a:r>
              <a:rPr lang="en-US" sz="1050" dirty="0">
                <a:solidFill>
                  <a:srgbClr val="000000"/>
                </a:solidFill>
              </a:rPr>
              <a:t>Generation/Discharge of Effluent</a:t>
            </a:r>
          </a:p>
          <a:p>
            <a:pPr lvl="1"/>
            <a:r>
              <a:rPr lang="en-US" sz="1050" dirty="0">
                <a:solidFill>
                  <a:srgbClr val="000000"/>
                </a:solidFill>
              </a:rPr>
              <a:t>May report types of end use </a:t>
            </a:r>
          </a:p>
          <a:p>
            <a:pPr lvl="1"/>
            <a:r>
              <a:rPr lang="en-US" sz="1050" dirty="0">
                <a:solidFill>
                  <a:srgbClr val="000000"/>
                </a:solidFill>
              </a:rPr>
              <a:t>Additional information related to conservation requirements or any other information the director deems necessary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A1D56-7E8E-44E6-8F0A-1A8480B5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1A8666D9-BE27-4340-8C56-1701C85A723C}" type="slidenum">
              <a:rPr lang="en-US" sz="825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2</a:t>
            </a:fld>
            <a:endParaRPr lang="en-US" sz="825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66885-32B4-457E-9834-400479400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414524-EE66-434D-A8FD-4BBB0E47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52" y="769235"/>
            <a:ext cx="7886700" cy="994172"/>
          </a:xfrm>
        </p:spPr>
        <p:txBody>
          <a:bodyPr/>
          <a:lstStyle/>
          <a:p>
            <a:r>
              <a:rPr lang="en-US" dirty="0"/>
              <a:t>ADWR Data Compilation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1EAF60-6DC2-48F7-9560-B3A874D4B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425696"/>
              </p:ext>
            </p:extLst>
          </p:nvPr>
        </p:nvGraphicFramePr>
        <p:xfrm>
          <a:off x="890338" y="1266324"/>
          <a:ext cx="7516729" cy="455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373E8-CA39-4568-B3C2-BDF671E3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6D9-BE27-4340-8C56-1701C85A723C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A313C-C6A8-4452-95FA-A2E0264839EB}"/>
              </a:ext>
            </a:extLst>
          </p:cNvPr>
          <p:cNvSpPr txBox="1"/>
          <p:nvPr/>
        </p:nvSpPr>
        <p:spPr>
          <a:xfrm>
            <a:off x="1485900" y="5677588"/>
            <a:ext cx="6172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Compiled AMA data is available at </a:t>
            </a:r>
            <a:r>
              <a:rPr lang="en-US" sz="825" dirty="0">
                <a:hlinkClick r:id="rId8"/>
              </a:rPr>
              <a:t>new.azwater.gov/ama/ama-data</a:t>
            </a:r>
            <a:endParaRPr lang="en-US" sz="825" dirty="0"/>
          </a:p>
          <a:p>
            <a:pPr algn="ctr"/>
            <a:r>
              <a:rPr lang="en-US" sz="825" dirty="0"/>
              <a:t>Statewide Water Use information is available at </a:t>
            </a:r>
            <a:r>
              <a:rPr lang="en-US" sz="825" dirty="0">
                <a:hlinkClick r:id="rId9"/>
              </a:rPr>
              <a:t>www.arizonawaterfacts.com</a:t>
            </a:r>
            <a:r>
              <a:rPr lang="en-US" sz="825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A471C-0BB6-40DB-92F6-6BDCF13CDF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9A04EB-87BD-462F-A00B-CEE30B967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r="16944"/>
          <a:stretch/>
        </p:blipFill>
        <p:spPr>
          <a:xfrm>
            <a:off x="4348157" y="857257"/>
            <a:ext cx="4795614" cy="51434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46D83E-5461-4795-9B41-18DA9D1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1456084"/>
            <a:ext cx="3602727" cy="9837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Other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2F79E-842A-4A22-8516-5186794F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2561357"/>
            <a:ext cx="3530102" cy="2841623"/>
          </a:xfrm>
        </p:spPr>
        <p:txBody>
          <a:bodyPr anchor="ctr">
            <a:norm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ADWR Estimates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Tribal water use inside the AMAs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Exempt well water use inside the AMAs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Bureau of Reclamation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Colorado River Diversions and Consumptive Use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Contributions to Lake Mead</a:t>
            </a:r>
          </a:p>
          <a:p>
            <a:r>
              <a:rPr lang="en-US" sz="1200" dirty="0">
                <a:solidFill>
                  <a:srgbClr val="000000"/>
                </a:solidFill>
              </a:rPr>
              <a:t>USGS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Water Use Estimates outside the AMAs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US Census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US Bureau of Economic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A02A-8CA5-4A77-BCDF-78399774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1A8666D9-BE27-4340-8C56-1701C85A723C}" type="slidenum">
              <a:rPr lang="en-US" sz="825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4</a:t>
            </a:fld>
            <a:endParaRPr lang="en-US" sz="825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74E7-F8B0-48C8-B8B6-060794E98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2CDB-3D6D-4182-9097-874FCEB7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Demand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222D539-EE1A-4798-A034-32AD5FF444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9355896"/>
              </p:ext>
            </p:extLst>
          </p:nvPr>
        </p:nvGraphicFramePr>
        <p:xfrm>
          <a:off x="198305" y="1983036"/>
          <a:ext cx="4316546" cy="360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222D539-EE1A-4798-A034-32AD5FF444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5142814"/>
              </p:ext>
            </p:extLst>
          </p:nvPr>
        </p:nvGraphicFramePr>
        <p:xfrm>
          <a:off x="4629150" y="1983036"/>
          <a:ext cx="4195362" cy="35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568654-A3CC-4BC8-8E68-EE6909B1E6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284B-C182-4C99-88C0-F89296E2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Supply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33A23E-6541-4B28-A3B4-EB6091BE12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3252226"/>
              </p:ext>
            </p:extLst>
          </p:nvPr>
        </p:nvGraphicFramePr>
        <p:xfrm>
          <a:off x="176270" y="1927952"/>
          <a:ext cx="4338580" cy="35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33A23E-6541-4B28-A3B4-EB6091BE12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4751732"/>
              </p:ext>
            </p:extLst>
          </p:nvPr>
        </p:nvGraphicFramePr>
        <p:xfrm>
          <a:off x="4629149" y="1927952"/>
          <a:ext cx="4338580" cy="35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2FBD099-8F4C-4DCF-9DC9-50217985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67E7-A657-46A2-93F8-21416885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Phoenix AMA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B4E3CA-5BFA-48A7-AFE0-D49C5F9D14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288957"/>
              </p:ext>
            </p:extLst>
          </p:nvPr>
        </p:nvGraphicFramePr>
        <p:xfrm>
          <a:off x="154236" y="1983036"/>
          <a:ext cx="4360614" cy="350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ACB140-DA9E-455B-9597-5CDDDAAB42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9981475"/>
              </p:ext>
            </p:extLst>
          </p:nvPr>
        </p:nvGraphicFramePr>
        <p:xfrm>
          <a:off x="4629152" y="1983036"/>
          <a:ext cx="4360612" cy="350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D5F55DD-2420-4F49-91DD-37CAEF172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486400"/>
            <a:ext cx="511553" cy="397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21F4A-A593-4BB8-B178-32046DBC6EEF}"/>
              </a:ext>
            </a:extLst>
          </p:cNvPr>
          <p:cNvSpPr txBox="1"/>
          <p:nvPr/>
        </p:nvSpPr>
        <p:spPr>
          <a:xfrm>
            <a:off x="3933210" y="5396323"/>
            <a:ext cx="1163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2,248,120 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4AE2D-3A6A-48F4-B8A9-8A7436DBDECD}"/>
              </a:ext>
            </a:extLst>
          </p:cNvPr>
          <p:cNvSpPr txBox="1"/>
          <p:nvPr/>
        </p:nvSpPr>
        <p:spPr>
          <a:xfrm>
            <a:off x="6149589" y="891397"/>
            <a:ext cx="3106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5"/>
              </a:rPr>
              <a:t>https://new.azwater.gov/ama/ama-data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6597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DB20AE-7F4A-4FE9-9951-749DAB3A5AF8}"/>
              </a:ext>
            </a:extLst>
          </p:cNvPr>
          <p:cNvSpPr txBox="1"/>
          <p:nvPr/>
        </p:nvSpPr>
        <p:spPr>
          <a:xfrm>
            <a:off x="2815937" y="5541472"/>
            <a:ext cx="3512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https://www.azwater.gov/reportannualusage/</a:t>
            </a:r>
            <a:endParaRPr lang="en-US"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FEFF8D-AFCF-4D87-AB21-F7D5EECF2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/>
          <a:stretch/>
        </p:blipFill>
        <p:spPr>
          <a:xfrm>
            <a:off x="0" y="867678"/>
            <a:ext cx="9144000" cy="44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363</Words>
  <Application>Microsoft Office PowerPoint</Application>
  <PresentationFormat>On-screen Show (4:3)</PresentationFormat>
  <Paragraphs>99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Phoenix GUAC Meeting</vt:lpstr>
      <vt:lpstr>AMA Annual Reports</vt:lpstr>
      <vt:lpstr>ADWR Data Compilation</vt:lpstr>
      <vt:lpstr>Other Data</vt:lpstr>
      <vt:lpstr>Statewide Demand</vt:lpstr>
      <vt:lpstr>Statewide Supply</vt:lpstr>
      <vt:lpstr>Phoenix AMA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GUAC Meeting</dc:title>
  <dc:creator>Kyle Miller</dc:creator>
  <cp:lastModifiedBy>Kennedy Shepard</cp:lastModifiedBy>
  <cp:revision>17</cp:revision>
  <dcterms:created xsi:type="dcterms:W3CDTF">2021-01-08T20:14:36Z</dcterms:created>
  <dcterms:modified xsi:type="dcterms:W3CDTF">2021-01-26T20:50:25Z</dcterms:modified>
</cp:coreProperties>
</file>